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5143500" cx="9144000"/>
  <p:notesSz cx="6858000" cy="9144000"/>
  <p:embeddedFontLst>
    <p:embeddedFont>
      <p:font typeface="Nunito SemiBold"/>
      <p:regular r:id="rId41"/>
      <p:bold r:id="rId42"/>
      <p:italic r:id="rId43"/>
      <p:boldItalic r:id="rId44"/>
    </p:embeddedFont>
    <p:embeddedFont>
      <p:font typeface="Amatic SC"/>
      <p:regular r:id="rId45"/>
      <p:bold r:id="rId46"/>
    </p:embeddedFont>
    <p:embeddedFont>
      <p:font typeface="Nunito"/>
      <p:regular r:id="rId47"/>
      <p:bold r:id="rId48"/>
      <p:italic r:id="rId49"/>
      <p:boldItalic r:id="rId50"/>
    </p:embeddedFont>
    <p:embeddedFont>
      <p:font typeface="Source Sans Pro"/>
      <p:regular r:id="rId51"/>
      <p:bold r:id="rId52"/>
      <p:italic r:id="rId53"/>
      <p:boldItalic r:id="rId5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NunitoSemiBold-bold.fntdata"/><Relationship Id="rId41" Type="http://schemas.openxmlformats.org/officeDocument/2006/relationships/font" Target="fonts/NunitoSemiBold-regular.fntdata"/><Relationship Id="rId44" Type="http://schemas.openxmlformats.org/officeDocument/2006/relationships/font" Target="fonts/NunitoSemiBold-boldItalic.fntdata"/><Relationship Id="rId43" Type="http://schemas.openxmlformats.org/officeDocument/2006/relationships/font" Target="fonts/NunitoSemiBold-italic.fntdata"/><Relationship Id="rId46" Type="http://schemas.openxmlformats.org/officeDocument/2006/relationships/font" Target="fonts/AmaticSC-bold.fntdata"/><Relationship Id="rId45" Type="http://schemas.openxmlformats.org/officeDocument/2006/relationships/font" Target="fonts/AmaticSC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Nunito-bold.fntdata"/><Relationship Id="rId47" Type="http://schemas.openxmlformats.org/officeDocument/2006/relationships/font" Target="fonts/Nunito-regular.fntdata"/><Relationship Id="rId49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SourceSansPro-regular.fntdata"/><Relationship Id="rId50" Type="http://schemas.openxmlformats.org/officeDocument/2006/relationships/font" Target="fonts/Nunito-boldItalic.fntdata"/><Relationship Id="rId53" Type="http://schemas.openxmlformats.org/officeDocument/2006/relationships/font" Target="fonts/SourceSansPro-italic.fntdata"/><Relationship Id="rId52" Type="http://schemas.openxmlformats.org/officeDocument/2006/relationships/font" Target="fonts/SourceSansPr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54" Type="http://schemas.openxmlformats.org/officeDocument/2006/relationships/font" Target="fonts/SourceSansPr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d6c59196e8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d6c59196e8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ff3a5108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dff3a5108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d8225d380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d8225d380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d8225d380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d8225d380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8225d3802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d8225d3802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d8225d3802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d8225d3802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d8225d3802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d8225d3802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d8225d3802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d8225d3802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d5d900af3a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d5d900af3a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5d900af3a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5d900af3a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e28fd4f9b3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e28fd4f9b3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d5d900af3a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d5d900af3a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d5d900af3a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d5d900af3a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d5d900af3a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d5d900af3a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e28fd4f9b3_0_6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e28fd4f9b3_0_6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d5d900af3a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d5d900af3a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e28fd4f9b3_0_4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e28fd4f9b3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e28fd4f9b3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e28fd4f9b3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e28fd4f9b3_0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e28fd4f9b3_0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e28fd4f9b3_0_4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e28fd4f9b3_0_4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d8225d3802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d8225d3802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adfa3fdc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adfa3fdc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d8225d3802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d8225d3802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e28fd4f9b3_0_5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e28fd4f9b3_0_5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br>
              <a:rPr lang="en"/>
            </a:br>
            <a:r>
              <a:rPr lang="en"/>
              <a:t>Note to presenters: be ready to explain their observations →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Farthest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Slowest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Best glide ratio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d6c59196e8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d6c59196e8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e28fd4f9b3_0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e28fd4f9b3_0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e28fd4f9b3_0_4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e28fd4f9b3_0_4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agastya</a:t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e28fd4f9b3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e28fd4f9b3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agastya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d5d900af3a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d5d900af3a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d6c59196e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d6c59196e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d6c59196e8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d6c59196e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to let them know the top left picture is from a design called the affordaplane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6c59196e8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d6c59196e8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d6c59196e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d6c59196e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d6c59196e8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d6c59196e8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chemeClr val="accen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82225" y="778096"/>
            <a:ext cx="7579546" cy="3864638"/>
          </a:xfrm>
          <a:custGeom>
            <a:rect b="b" l="l" r="r" t="t"/>
            <a:pathLst>
              <a:path extrusionOk="0" h="1831582" w="3592202">
                <a:moveTo>
                  <a:pt x="3554475" y="588873"/>
                </a:moveTo>
                <a:cubicBezTo>
                  <a:pt x="3581881" y="-89254"/>
                  <a:pt x="2593478" y="24995"/>
                  <a:pt x="2107652" y="528"/>
                </a:cubicBezTo>
                <a:cubicBezTo>
                  <a:pt x="1659207" y="-4515"/>
                  <a:pt x="1181252" y="27319"/>
                  <a:pt x="750347" y="64701"/>
                </a:cubicBezTo>
                <a:cubicBezTo>
                  <a:pt x="-8045" y="130474"/>
                  <a:pt x="40101" y="825724"/>
                  <a:pt x="6973" y="1349129"/>
                </a:cubicBezTo>
                <a:cubicBezTo>
                  <a:pt x="-5853" y="1475480"/>
                  <a:pt x="-13088" y="1628228"/>
                  <a:pt x="99056" y="1715663"/>
                </a:cubicBezTo>
                <a:cubicBezTo>
                  <a:pt x="135341" y="1744165"/>
                  <a:pt x="181120" y="1758789"/>
                  <a:pt x="226394" y="1766090"/>
                </a:cubicBezTo>
                <a:cubicBezTo>
                  <a:pt x="547610" y="1798407"/>
                  <a:pt x="870976" y="1810947"/>
                  <a:pt x="1193749" y="1821405"/>
                </a:cubicBezTo>
                <a:cubicBezTo>
                  <a:pt x="1869266" y="1838945"/>
                  <a:pt x="2634630" y="1839954"/>
                  <a:pt x="3306903" y="1773939"/>
                </a:cubicBezTo>
                <a:cubicBezTo>
                  <a:pt x="3542965" y="1713230"/>
                  <a:pt x="3574777" y="1531804"/>
                  <a:pt x="3589730" y="1335448"/>
                </a:cubicBezTo>
                <a:cubicBezTo>
                  <a:pt x="3601744" y="1168470"/>
                  <a:pt x="3566731" y="755807"/>
                  <a:pt x="3554475" y="588873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794256" y="560052"/>
            <a:ext cx="7399177" cy="3910731"/>
          </a:xfrm>
          <a:custGeom>
            <a:rect b="b" l="l" r="r" t="t"/>
            <a:pathLst>
              <a:path extrusionOk="0" h="1853427" w="3506719">
                <a:moveTo>
                  <a:pt x="3499305" y="1166353"/>
                </a:moveTo>
                <a:cubicBezTo>
                  <a:pt x="3487751" y="941889"/>
                  <a:pt x="3482379" y="741016"/>
                  <a:pt x="3468150" y="516750"/>
                </a:cubicBezTo>
                <a:cubicBezTo>
                  <a:pt x="3459578" y="392635"/>
                  <a:pt x="3434540" y="262425"/>
                  <a:pt x="3343926" y="170342"/>
                </a:cubicBezTo>
                <a:cubicBezTo>
                  <a:pt x="3249760" y="74400"/>
                  <a:pt x="3105299" y="78500"/>
                  <a:pt x="2981184" y="57847"/>
                </a:cubicBezTo>
                <a:cubicBezTo>
                  <a:pt x="2181223" y="-47983"/>
                  <a:pt x="1370738" y="7114"/>
                  <a:pt x="571983" y="97465"/>
                </a:cubicBezTo>
                <a:cubicBezTo>
                  <a:pt x="583142" y="79706"/>
                  <a:pt x="597415" y="64118"/>
                  <a:pt x="614122" y="51423"/>
                </a:cubicBezTo>
                <a:cubicBezTo>
                  <a:pt x="621729" y="45657"/>
                  <a:pt x="614122" y="33314"/>
                  <a:pt x="606317" y="39277"/>
                </a:cubicBezTo>
                <a:cubicBezTo>
                  <a:pt x="584019" y="56115"/>
                  <a:pt x="565669" y="77601"/>
                  <a:pt x="552470" y="102223"/>
                </a:cubicBezTo>
                <a:cubicBezTo>
                  <a:pt x="551023" y="104503"/>
                  <a:pt x="551176" y="107419"/>
                  <a:pt x="552843" y="109545"/>
                </a:cubicBezTo>
                <a:cubicBezTo>
                  <a:pt x="552996" y="111124"/>
                  <a:pt x="553654" y="112615"/>
                  <a:pt x="554728" y="113799"/>
                </a:cubicBezTo>
                <a:cubicBezTo>
                  <a:pt x="574416" y="135921"/>
                  <a:pt x="597985" y="154271"/>
                  <a:pt x="624273" y="167908"/>
                </a:cubicBezTo>
                <a:cubicBezTo>
                  <a:pt x="632429" y="172162"/>
                  <a:pt x="639401" y="158700"/>
                  <a:pt x="631025" y="154315"/>
                </a:cubicBezTo>
                <a:cubicBezTo>
                  <a:pt x="609956" y="143265"/>
                  <a:pt x="590728" y="129014"/>
                  <a:pt x="574021" y="112067"/>
                </a:cubicBezTo>
                <a:cubicBezTo>
                  <a:pt x="1426426" y="15774"/>
                  <a:pt x="2294047" y="-40901"/>
                  <a:pt x="3145004" y="97048"/>
                </a:cubicBezTo>
                <a:cubicBezTo>
                  <a:pt x="3209331" y="107550"/>
                  <a:pt x="3269536" y="123884"/>
                  <a:pt x="3319414" y="167886"/>
                </a:cubicBezTo>
                <a:cubicBezTo>
                  <a:pt x="3474552" y="310265"/>
                  <a:pt x="3450632" y="540604"/>
                  <a:pt x="3463897" y="732531"/>
                </a:cubicBezTo>
                <a:cubicBezTo>
                  <a:pt x="3470474" y="878856"/>
                  <a:pt x="3477052" y="1001085"/>
                  <a:pt x="3483783" y="1147410"/>
                </a:cubicBezTo>
                <a:cubicBezTo>
                  <a:pt x="3501191" y="1385138"/>
                  <a:pt x="3525965" y="1744218"/>
                  <a:pt x="3230532" y="1813916"/>
                </a:cubicBezTo>
                <a:cubicBezTo>
                  <a:pt x="3161470" y="1826939"/>
                  <a:pt x="3088899" y="1823212"/>
                  <a:pt x="3018938" y="1824396"/>
                </a:cubicBezTo>
                <a:cubicBezTo>
                  <a:pt x="2066294" y="1838384"/>
                  <a:pt x="1110998" y="1858664"/>
                  <a:pt x="159779" y="1795412"/>
                </a:cubicBezTo>
                <a:cubicBezTo>
                  <a:pt x="96198" y="1786642"/>
                  <a:pt x="52897" y="1750883"/>
                  <a:pt x="37988" y="1686381"/>
                </a:cubicBezTo>
                <a:cubicBezTo>
                  <a:pt x="23014" y="1627185"/>
                  <a:pt x="28429" y="1563604"/>
                  <a:pt x="29218" y="1503201"/>
                </a:cubicBezTo>
                <a:cubicBezTo>
                  <a:pt x="32288" y="1285666"/>
                  <a:pt x="37769" y="1068196"/>
                  <a:pt x="45640" y="850771"/>
                </a:cubicBezTo>
                <a:cubicBezTo>
                  <a:pt x="67279" y="849039"/>
                  <a:pt x="84052" y="831170"/>
                  <a:pt x="84403" y="809465"/>
                </a:cubicBezTo>
                <a:cubicBezTo>
                  <a:pt x="84775" y="785085"/>
                  <a:pt x="61119" y="766449"/>
                  <a:pt x="37528" y="771382"/>
                </a:cubicBezTo>
                <a:cubicBezTo>
                  <a:pt x="-10202" y="773070"/>
                  <a:pt x="-12460" y="837024"/>
                  <a:pt x="31082" y="849280"/>
                </a:cubicBezTo>
                <a:cubicBezTo>
                  <a:pt x="22860" y="1075914"/>
                  <a:pt x="17248" y="1302614"/>
                  <a:pt x="14222" y="1529401"/>
                </a:cubicBezTo>
                <a:cubicBezTo>
                  <a:pt x="6724" y="1697563"/>
                  <a:pt x="25184" y="1816372"/>
                  <a:pt x="222900" y="1815955"/>
                </a:cubicBezTo>
                <a:cubicBezTo>
                  <a:pt x="1165853" y="1869451"/>
                  <a:pt x="2110823" y="1854630"/>
                  <a:pt x="3054653" y="1838559"/>
                </a:cubicBezTo>
                <a:cubicBezTo>
                  <a:pt x="3124352" y="1837376"/>
                  <a:pt x="3196834" y="1840752"/>
                  <a:pt x="3264427" y="1820822"/>
                </a:cubicBezTo>
                <a:cubicBezTo>
                  <a:pt x="3445173" y="1765222"/>
                  <a:pt x="3508426" y="1558539"/>
                  <a:pt x="3506606" y="1387089"/>
                </a:cubicBezTo>
                <a:cubicBezTo>
                  <a:pt x="3507527" y="1313642"/>
                  <a:pt x="3502637" y="1239910"/>
                  <a:pt x="3499305" y="1166353"/>
                </a:cubicBezTo>
                <a:close/>
                <a:moveTo>
                  <a:pt x="14683" y="811175"/>
                </a:moveTo>
                <a:cubicBezTo>
                  <a:pt x="12863" y="794424"/>
                  <a:pt x="28933" y="781270"/>
                  <a:pt x="44807" y="788066"/>
                </a:cubicBezTo>
                <a:cubicBezTo>
                  <a:pt x="47241" y="789162"/>
                  <a:pt x="50112" y="788768"/>
                  <a:pt x="52152" y="787036"/>
                </a:cubicBezTo>
                <a:cubicBezTo>
                  <a:pt x="78987" y="795301"/>
                  <a:pt x="73002" y="833713"/>
                  <a:pt x="45815" y="836191"/>
                </a:cubicBezTo>
                <a:cubicBezTo>
                  <a:pt x="30424" y="837594"/>
                  <a:pt x="16656" y="826588"/>
                  <a:pt x="14683" y="81124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7460343" y="542436"/>
            <a:ext cx="814257" cy="1022479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8121968" y="821005"/>
            <a:ext cx="185720" cy="335821"/>
          </a:xfrm>
          <a:custGeom>
            <a:rect b="b" l="l" r="r" t="t"/>
            <a:pathLst>
              <a:path extrusionOk="0" h="159157" w="88019">
                <a:moveTo>
                  <a:pt x="87774" y="149186"/>
                </a:moveTo>
                <a:cubicBezTo>
                  <a:pt x="74290" y="95537"/>
                  <a:pt x="49098" y="45526"/>
                  <a:pt x="14041" y="2730"/>
                </a:cubicBezTo>
                <a:cubicBezTo>
                  <a:pt x="8078" y="-4527"/>
                  <a:pt x="-4309" y="4199"/>
                  <a:pt x="1522" y="11302"/>
                </a:cubicBezTo>
                <a:cubicBezTo>
                  <a:pt x="35835" y="53069"/>
                  <a:pt x="60478" y="101916"/>
                  <a:pt x="73676" y="154338"/>
                </a:cubicBezTo>
                <a:cubicBezTo>
                  <a:pt x="76044" y="163678"/>
                  <a:pt x="90032" y="158065"/>
                  <a:pt x="87774" y="14918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2947917" y="505266"/>
            <a:ext cx="831121" cy="96144"/>
          </a:xfrm>
          <a:custGeom>
            <a:rect b="b" l="l" r="r" t="t"/>
            <a:pathLst>
              <a:path extrusionOk="0" h="45566" w="393896">
                <a:moveTo>
                  <a:pt x="386461" y="1"/>
                </a:moveTo>
                <a:cubicBezTo>
                  <a:pt x="259364" y="2172"/>
                  <a:pt x="132531" y="12432"/>
                  <a:pt x="6750" y="30696"/>
                </a:cubicBezTo>
                <a:cubicBezTo>
                  <a:pt x="-2393" y="32011"/>
                  <a:pt x="-2305" y="46876"/>
                  <a:pt x="7364" y="45473"/>
                </a:cubicBezTo>
                <a:cubicBezTo>
                  <a:pt x="133145" y="27210"/>
                  <a:pt x="259978" y="16949"/>
                  <a:pt x="387053" y="14778"/>
                </a:cubicBezTo>
                <a:cubicBezTo>
                  <a:pt x="396349" y="14647"/>
                  <a:pt x="396196" y="-152"/>
                  <a:pt x="3864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3868218" y="487291"/>
            <a:ext cx="278364" cy="43099"/>
          </a:xfrm>
          <a:custGeom>
            <a:rect b="b" l="l" r="r" t="t"/>
            <a:pathLst>
              <a:path extrusionOk="0" h="20426" w="131926">
                <a:moveTo>
                  <a:pt x="124504" y="198"/>
                </a:moveTo>
                <a:cubicBezTo>
                  <a:pt x="85193" y="-635"/>
                  <a:pt x="45860" y="1163"/>
                  <a:pt x="6791" y="5570"/>
                </a:cubicBezTo>
                <a:cubicBezTo>
                  <a:pt x="-2417" y="6622"/>
                  <a:pt x="-2308" y="21465"/>
                  <a:pt x="7405" y="20369"/>
                </a:cubicBezTo>
                <a:cubicBezTo>
                  <a:pt x="46474" y="15962"/>
                  <a:pt x="85807" y="14164"/>
                  <a:pt x="125118" y="14997"/>
                </a:cubicBezTo>
                <a:cubicBezTo>
                  <a:pt x="134392" y="15194"/>
                  <a:pt x="134195" y="417"/>
                  <a:pt x="124504" y="19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3549755" y="4514760"/>
            <a:ext cx="880619" cy="47277"/>
          </a:xfrm>
          <a:custGeom>
            <a:rect b="b" l="l" r="r" t="t"/>
            <a:pathLst>
              <a:path extrusionOk="0" h="22406" w="417355">
                <a:moveTo>
                  <a:pt x="409929" y="3189"/>
                </a:moveTo>
                <a:lnTo>
                  <a:pt x="209122" y="5951"/>
                </a:lnTo>
                <a:cubicBezTo>
                  <a:pt x="142580" y="6872"/>
                  <a:pt x="74658" y="11476"/>
                  <a:pt x="8775" y="119"/>
                </a:cubicBezTo>
                <a:cubicBezTo>
                  <a:pt x="-302" y="-1459"/>
                  <a:pt x="-3897" y="13142"/>
                  <a:pt x="5618" y="14787"/>
                </a:cubicBezTo>
                <a:cubicBezTo>
                  <a:pt x="71391" y="26122"/>
                  <a:pt x="139029" y="21715"/>
                  <a:pt x="205351" y="20794"/>
                </a:cubicBezTo>
                <a:lnTo>
                  <a:pt x="410521" y="17966"/>
                </a:lnTo>
                <a:cubicBezTo>
                  <a:pt x="419817" y="17747"/>
                  <a:pt x="419641" y="2969"/>
                  <a:pt x="409929" y="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3925109" y="4621068"/>
            <a:ext cx="285390" cy="35142"/>
          </a:xfrm>
          <a:custGeom>
            <a:rect b="b" l="l" r="r" t="t"/>
            <a:pathLst>
              <a:path extrusionOk="0" h="16655" w="135256">
                <a:moveTo>
                  <a:pt x="129610" y="810"/>
                </a:moveTo>
                <a:cubicBezTo>
                  <a:pt x="88677" y="-549"/>
                  <a:pt x="47766" y="-198"/>
                  <a:pt x="6832" y="1863"/>
                </a:cubicBezTo>
                <a:cubicBezTo>
                  <a:pt x="-2442" y="2345"/>
                  <a:pt x="-2310" y="17210"/>
                  <a:pt x="7446" y="16640"/>
                </a:cubicBezTo>
                <a:cubicBezTo>
                  <a:pt x="47130" y="14601"/>
                  <a:pt x="86835" y="14228"/>
                  <a:pt x="126562" y="15478"/>
                </a:cubicBezTo>
                <a:cubicBezTo>
                  <a:pt x="135507" y="15785"/>
                  <a:pt x="139191" y="1117"/>
                  <a:pt x="129610" y="81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 txBox="1"/>
          <p:nvPr>
            <p:ph type="ctrTitle"/>
          </p:nvPr>
        </p:nvSpPr>
        <p:spPr>
          <a:xfrm>
            <a:off x="1867900" y="1731475"/>
            <a:ext cx="5408100" cy="168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9pPr>
          </a:lstStyle>
          <a:p/>
        </p:txBody>
      </p:sp>
      <p:sp>
        <p:nvSpPr>
          <p:cNvPr id="19" name="Google Shape;19;p2"/>
          <p:cNvSpPr/>
          <p:nvPr/>
        </p:nvSpPr>
        <p:spPr>
          <a:xfrm rot="-871776">
            <a:off x="594544" y="662599"/>
            <a:ext cx="1234918" cy="1390637"/>
          </a:xfrm>
          <a:custGeom>
            <a:rect b="b" l="l" r="r" t="t"/>
            <a:pathLst>
              <a:path extrusionOk="0" h="658270" w="584559">
                <a:moveTo>
                  <a:pt x="400656" y="592594"/>
                </a:moveTo>
                <a:cubicBezTo>
                  <a:pt x="398705" y="592697"/>
                  <a:pt x="396842" y="593473"/>
                  <a:pt x="395395" y="594786"/>
                </a:cubicBezTo>
                <a:cubicBezTo>
                  <a:pt x="372790" y="614869"/>
                  <a:pt x="326968" y="608292"/>
                  <a:pt x="296493" y="605310"/>
                </a:cubicBezTo>
                <a:cubicBezTo>
                  <a:pt x="253302" y="602043"/>
                  <a:pt x="220963" y="596014"/>
                  <a:pt x="191671" y="585731"/>
                </a:cubicBezTo>
                <a:cubicBezTo>
                  <a:pt x="185292" y="583232"/>
                  <a:pt x="178517" y="589173"/>
                  <a:pt x="177552" y="595027"/>
                </a:cubicBezTo>
                <a:cubicBezTo>
                  <a:pt x="176719" y="598472"/>
                  <a:pt x="178846" y="601934"/>
                  <a:pt x="182288" y="602767"/>
                </a:cubicBezTo>
                <a:cubicBezTo>
                  <a:pt x="218069" y="615921"/>
                  <a:pt x="265294" y="622893"/>
                  <a:pt x="316028" y="625524"/>
                </a:cubicBezTo>
                <a:cubicBezTo>
                  <a:pt x="346152" y="628462"/>
                  <a:pt x="384498" y="628528"/>
                  <a:pt x="404515" y="610440"/>
                </a:cubicBezTo>
                <a:cubicBezTo>
                  <a:pt x="412320" y="604038"/>
                  <a:pt x="407585" y="592901"/>
                  <a:pt x="400656" y="592594"/>
                </a:cubicBezTo>
                <a:close/>
                <a:moveTo>
                  <a:pt x="310547" y="639710"/>
                </a:moveTo>
                <a:lnTo>
                  <a:pt x="268429" y="637692"/>
                </a:lnTo>
                <a:cubicBezTo>
                  <a:pt x="263694" y="637495"/>
                  <a:pt x="258191" y="639490"/>
                  <a:pt x="256788" y="645673"/>
                </a:cubicBezTo>
                <a:cubicBezTo>
                  <a:pt x="256042" y="649839"/>
                  <a:pt x="258191" y="655671"/>
                  <a:pt x="263365" y="656241"/>
                </a:cubicBezTo>
                <a:lnTo>
                  <a:pt x="305460" y="658258"/>
                </a:lnTo>
                <a:cubicBezTo>
                  <a:pt x="310218" y="658455"/>
                  <a:pt x="315699" y="656460"/>
                  <a:pt x="317124" y="650277"/>
                </a:cubicBezTo>
                <a:cubicBezTo>
                  <a:pt x="317847" y="646111"/>
                  <a:pt x="315699" y="640258"/>
                  <a:pt x="310547" y="639710"/>
                </a:cubicBezTo>
                <a:close/>
                <a:moveTo>
                  <a:pt x="85075" y="404459"/>
                </a:moveTo>
                <a:cubicBezTo>
                  <a:pt x="50631" y="383609"/>
                  <a:pt x="26799" y="349648"/>
                  <a:pt x="17985" y="308824"/>
                </a:cubicBezTo>
                <a:cubicBezTo>
                  <a:pt x="14894" y="296437"/>
                  <a:pt x="-2448" y="306303"/>
                  <a:pt x="292" y="316257"/>
                </a:cubicBezTo>
                <a:cubicBezTo>
                  <a:pt x="9829" y="360347"/>
                  <a:pt x="37038" y="397925"/>
                  <a:pt x="77028" y="422064"/>
                </a:cubicBezTo>
                <a:cubicBezTo>
                  <a:pt x="82224" y="425572"/>
                  <a:pt x="87991" y="421034"/>
                  <a:pt x="89262" y="415641"/>
                </a:cubicBezTo>
                <a:cubicBezTo>
                  <a:pt x="90643" y="411394"/>
                  <a:pt x="88911" y="406755"/>
                  <a:pt x="85075" y="404459"/>
                </a:cubicBezTo>
                <a:close/>
                <a:moveTo>
                  <a:pt x="329906" y="581522"/>
                </a:moveTo>
                <a:cubicBezTo>
                  <a:pt x="357816" y="581522"/>
                  <a:pt x="380332" y="577751"/>
                  <a:pt x="400656" y="569661"/>
                </a:cubicBezTo>
                <a:cubicBezTo>
                  <a:pt x="405261" y="567896"/>
                  <a:pt x="407870" y="563002"/>
                  <a:pt x="406752" y="558194"/>
                </a:cubicBezTo>
                <a:cubicBezTo>
                  <a:pt x="406357" y="554364"/>
                  <a:pt x="403243" y="551382"/>
                  <a:pt x="399407" y="551134"/>
                </a:cubicBezTo>
                <a:cubicBezTo>
                  <a:pt x="398135" y="551161"/>
                  <a:pt x="396885" y="551428"/>
                  <a:pt x="395701" y="551924"/>
                </a:cubicBezTo>
                <a:cubicBezTo>
                  <a:pt x="365511" y="565078"/>
                  <a:pt x="319887" y="564201"/>
                  <a:pt x="285399" y="560123"/>
                </a:cubicBezTo>
                <a:cubicBezTo>
                  <a:pt x="250079" y="556857"/>
                  <a:pt x="213553" y="549337"/>
                  <a:pt x="177004" y="540545"/>
                </a:cubicBezTo>
                <a:cubicBezTo>
                  <a:pt x="172137" y="540545"/>
                  <a:pt x="169352" y="544930"/>
                  <a:pt x="168826" y="549095"/>
                </a:cubicBezTo>
                <a:cubicBezTo>
                  <a:pt x="167884" y="553862"/>
                  <a:pt x="170887" y="558516"/>
                  <a:pt x="175623" y="559619"/>
                </a:cubicBezTo>
                <a:cubicBezTo>
                  <a:pt x="226663" y="572796"/>
                  <a:pt x="279633" y="581061"/>
                  <a:pt x="329906" y="581522"/>
                </a:cubicBezTo>
                <a:close/>
                <a:moveTo>
                  <a:pt x="216951" y="106307"/>
                </a:moveTo>
                <a:cubicBezTo>
                  <a:pt x="171238" y="119725"/>
                  <a:pt x="136444" y="158926"/>
                  <a:pt x="123991" y="204968"/>
                </a:cubicBezTo>
                <a:cubicBezTo>
                  <a:pt x="122237" y="210887"/>
                  <a:pt x="126183" y="214877"/>
                  <a:pt x="132081" y="214899"/>
                </a:cubicBezTo>
                <a:cubicBezTo>
                  <a:pt x="136860" y="215086"/>
                  <a:pt x="141114" y="211902"/>
                  <a:pt x="142276" y="207270"/>
                </a:cubicBezTo>
                <a:cubicBezTo>
                  <a:pt x="152602" y="168886"/>
                  <a:pt x="181104" y="138014"/>
                  <a:pt x="218551" y="124658"/>
                </a:cubicBezTo>
                <a:cubicBezTo>
                  <a:pt x="228198" y="121216"/>
                  <a:pt x="226334" y="106811"/>
                  <a:pt x="216951" y="106307"/>
                </a:cubicBezTo>
                <a:close/>
                <a:moveTo>
                  <a:pt x="259660" y="91574"/>
                </a:moveTo>
                <a:cubicBezTo>
                  <a:pt x="248325" y="91574"/>
                  <a:pt x="248127" y="110232"/>
                  <a:pt x="260690" y="110297"/>
                </a:cubicBezTo>
                <a:cubicBezTo>
                  <a:pt x="272025" y="110407"/>
                  <a:pt x="272201" y="91640"/>
                  <a:pt x="259660" y="91574"/>
                </a:cubicBezTo>
                <a:close/>
                <a:moveTo>
                  <a:pt x="557483" y="48689"/>
                </a:moveTo>
                <a:cubicBezTo>
                  <a:pt x="551256" y="39700"/>
                  <a:pt x="533760" y="49939"/>
                  <a:pt x="541193" y="59235"/>
                </a:cubicBezTo>
                <a:cubicBezTo>
                  <a:pt x="556321" y="77557"/>
                  <a:pt x="565003" y="100330"/>
                  <a:pt x="565946" y="124066"/>
                </a:cubicBezTo>
                <a:cubicBezTo>
                  <a:pt x="565770" y="128275"/>
                  <a:pt x="569059" y="131825"/>
                  <a:pt x="573268" y="131992"/>
                </a:cubicBezTo>
                <a:cubicBezTo>
                  <a:pt x="573532" y="132003"/>
                  <a:pt x="573817" y="131998"/>
                  <a:pt x="574080" y="131981"/>
                </a:cubicBezTo>
                <a:cubicBezTo>
                  <a:pt x="579561" y="132272"/>
                  <a:pt x="584253" y="128058"/>
                  <a:pt x="584538" y="122569"/>
                </a:cubicBezTo>
                <a:cubicBezTo>
                  <a:pt x="584560" y="122323"/>
                  <a:pt x="584560" y="122075"/>
                  <a:pt x="584560" y="121830"/>
                </a:cubicBezTo>
                <a:cubicBezTo>
                  <a:pt x="583639" y="95169"/>
                  <a:pt x="574146" y="69515"/>
                  <a:pt x="557483" y="48689"/>
                </a:cubicBezTo>
                <a:close/>
                <a:moveTo>
                  <a:pt x="403682" y="258"/>
                </a:moveTo>
                <a:cubicBezTo>
                  <a:pt x="392720" y="-2395"/>
                  <a:pt x="387765" y="16219"/>
                  <a:pt x="399780" y="18960"/>
                </a:cubicBezTo>
                <a:cubicBezTo>
                  <a:pt x="493595" y="37946"/>
                  <a:pt x="532160" y="149148"/>
                  <a:pt x="535120" y="227659"/>
                </a:cubicBezTo>
                <a:cubicBezTo>
                  <a:pt x="535076" y="232018"/>
                  <a:pt x="538562" y="235590"/>
                  <a:pt x="542925" y="235633"/>
                </a:cubicBezTo>
                <a:cubicBezTo>
                  <a:pt x="543122" y="235636"/>
                  <a:pt x="543320" y="235631"/>
                  <a:pt x="543517" y="235618"/>
                </a:cubicBezTo>
                <a:cubicBezTo>
                  <a:pt x="546499" y="235695"/>
                  <a:pt x="549371" y="234555"/>
                  <a:pt x="551497" y="232461"/>
                </a:cubicBezTo>
                <a:cubicBezTo>
                  <a:pt x="553208" y="230630"/>
                  <a:pt x="554062" y="228157"/>
                  <a:pt x="553822" y="225664"/>
                </a:cubicBezTo>
                <a:cubicBezTo>
                  <a:pt x="551629" y="188393"/>
                  <a:pt x="542859" y="133800"/>
                  <a:pt x="514993" y="85610"/>
                </a:cubicBezTo>
                <a:cubicBezTo>
                  <a:pt x="488442" y="39898"/>
                  <a:pt x="451017" y="11220"/>
                  <a:pt x="403682" y="258"/>
                </a:cubicBezTo>
                <a:close/>
                <a:moveTo>
                  <a:pt x="431548" y="75240"/>
                </a:moveTo>
                <a:cubicBezTo>
                  <a:pt x="312936" y="-26709"/>
                  <a:pt x="83934" y="43559"/>
                  <a:pt x="55323" y="204968"/>
                </a:cubicBezTo>
                <a:cubicBezTo>
                  <a:pt x="46553" y="255569"/>
                  <a:pt x="59708" y="304373"/>
                  <a:pt x="92134" y="342369"/>
                </a:cubicBezTo>
                <a:cubicBezTo>
                  <a:pt x="111406" y="364995"/>
                  <a:pt x="133352" y="384398"/>
                  <a:pt x="147757" y="411431"/>
                </a:cubicBezTo>
                <a:cubicBezTo>
                  <a:pt x="162161" y="438464"/>
                  <a:pt x="168498" y="469312"/>
                  <a:pt x="166524" y="502681"/>
                </a:cubicBezTo>
                <a:cubicBezTo>
                  <a:pt x="166480" y="503654"/>
                  <a:pt x="165998" y="504556"/>
                  <a:pt x="165209" y="505137"/>
                </a:cubicBezTo>
                <a:cubicBezTo>
                  <a:pt x="161986" y="507785"/>
                  <a:pt x="160495" y="512012"/>
                  <a:pt x="161350" y="516099"/>
                </a:cubicBezTo>
                <a:cubicBezTo>
                  <a:pt x="161964" y="519442"/>
                  <a:pt x="164573" y="522060"/>
                  <a:pt x="167928" y="522676"/>
                </a:cubicBezTo>
                <a:cubicBezTo>
                  <a:pt x="215043" y="533845"/>
                  <a:pt x="263124" y="540387"/>
                  <a:pt x="311511" y="542211"/>
                </a:cubicBezTo>
                <a:cubicBezTo>
                  <a:pt x="350011" y="543022"/>
                  <a:pt x="388510" y="548218"/>
                  <a:pt x="425651" y="525855"/>
                </a:cubicBezTo>
                <a:cubicBezTo>
                  <a:pt x="429180" y="523911"/>
                  <a:pt x="430847" y="519741"/>
                  <a:pt x="429619" y="515902"/>
                </a:cubicBezTo>
                <a:cubicBezTo>
                  <a:pt x="428610" y="511990"/>
                  <a:pt x="425190" y="509184"/>
                  <a:pt x="421156" y="508973"/>
                </a:cubicBezTo>
                <a:cubicBezTo>
                  <a:pt x="418656" y="508601"/>
                  <a:pt x="416004" y="511626"/>
                  <a:pt x="413526" y="510048"/>
                </a:cubicBezTo>
                <a:cubicBezTo>
                  <a:pt x="412518" y="509440"/>
                  <a:pt x="411926" y="508346"/>
                  <a:pt x="411948" y="507176"/>
                </a:cubicBezTo>
                <a:cubicBezTo>
                  <a:pt x="412452" y="477012"/>
                  <a:pt x="419906" y="447368"/>
                  <a:pt x="433719" y="420552"/>
                </a:cubicBezTo>
                <a:cubicBezTo>
                  <a:pt x="441458" y="405731"/>
                  <a:pt x="451697" y="392642"/>
                  <a:pt x="461607" y="379969"/>
                </a:cubicBezTo>
                <a:cubicBezTo>
                  <a:pt x="467856" y="371989"/>
                  <a:pt x="474323" y="363723"/>
                  <a:pt x="480045" y="355151"/>
                </a:cubicBezTo>
                <a:cubicBezTo>
                  <a:pt x="530231" y="279708"/>
                  <a:pt x="512033" y="136629"/>
                  <a:pt x="431548" y="75240"/>
                </a:cubicBezTo>
                <a:close/>
                <a:moveTo>
                  <a:pt x="334116" y="324171"/>
                </a:moveTo>
                <a:cubicBezTo>
                  <a:pt x="324644" y="390296"/>
                  <a:pt x="323548" y="458108"/>
                  <a:pt x="320961" y="523312"/>
                </a:cubicBezTo>
                <a:cubicBezTo>
                  <a:pt x="320303" y="523941"/>
                  <a:pt x="319404" y="524268"/>
                  <a:pt x="318483" y="524211"/>
                </a:cubicBezTo>
                <a:cubicBezTo>
                  <a:pt x="310788" y="523685"/>
                  <a:pt x="302873" y="523027"/>
                  <a:pt x="295419" y="522567"/>
                </a:cubicBezTo>
                <a:cubicBezTo>
                  <a:pt x="285224" y="521909"/>
                  <a:pt x="274832" y="520988"/>
                  <a:pt x="263694" y="519760"/>
                </a:cubicBezTo>
                <a:cubicBezTo>
                  <a:pt x="262006" y="519589"/>
                  <a:pt x="260734" y="518149"/>
                  <a:pt x="260756" y="516450"/>
                </a:cubicBezTo>
                <a:cubicBezTo>
                  <a:pt x="256108" y="449957"/>
                  <a:pt x="246001" y="383960"/>
                  <a:pt x="230522" y="319129"/>
                </a:cubicBezTo>
                <a:cubicBezTo>
                  <a:pt x="230127" y="317344"/>
                  <a:pt x="231245" y="315575"/>
                  <a:pt x="233021" y="315174"/>
                </a:cubicBezTo>
                <a:cubicBezTo>
                  <a:pt x="233263" y="315123"/>
                  <a:pt x="233482" y="315097"/>
                  <a:pt x="233723" y="315095"/>
                </a:cubicBezTo>
                <a:cubicBezTo>
                  <a:pt x="235170" y="315095"/>
                  <a:pt x="236639" y="315270"/>
                  <a:pt x="238108" y="315270"/>
                </a:cubicBezTo>
                <a:cubicBezTo>
                  <a:pt x="248654" y="315443"/>
                  <a:pt x="258914" y="311896"/>
                  <a:pt x="267114" y="305250"/>
                </a:cubicBezTo>
                <a:cubicBezTo>
                  <a:pt x="268342" y="304255"/>
                  <a:pt x="270074" y="304255"/>
                  <a:pt x="271302" y="305250"/>
                </a:cubicBezTo>
                <a:cubicBezTo>
                  <a:pt x="284128" y="315555"/>
                  <a:pt x="301338" y="320773"/>
                  <a:pt x="322452" y="320773"/>
                </a:cubicBezTo>
                <a:cubicBezTo>
                  <a:pt x="326003" y="321321"/>
                  <a:pt x="334291" y="318164"/>
                  <a:pt x="334116" y="324171"/>
                </a:cubicBezTo>
                <a:close/>
                <a:moveTo>
                  <a:pt x="269811" y="253245"/>
                </a:moveTo>
                <a:cubicBezTo>
                  <a:pt x="271214" y="252283"/>
                  <a:pt x="273100" y="252539"/>
                  <a:pt x="274196" y="253837"/>
                </a:cubicBezTo>
                <a:cubicBezTo>
                  <a:pt x="276783" y="256863"/>
                  <a:pt x="276892" y="261292"/>
                  <a:pt x="274481" y="266992"/>
                </a:cubicBezTo>
                <a:cubicBezTo>
                  <a:pt x="273779" y="268665"/>
                  <a:pt x="271850" y="269452"/>
                  <a:pt x="270183" y="268746"/>
                </a:cubicBezTo>
                <a:cubicBezTo>
                  <a:pt x="269504" y="268468"/>
                  <a:pt x="268956" y="267983"/>
                  <a:pt x="268605" y="267365"/>
                </a:cubicBezTo>
                <a:cubicBezTo>
                  <a:pt x="263694" y="259033"/>
                  <a:pt x="267268" y="254934"/>
                  <a:pt x="269811" y="253245"/>
                </a:cubicBezTo>
                <a:close/>
                <a:moveTo>
                  <a:pt x="478971" y="317945"/>
                </a:moveTo>
                <a:cubicBezTo>
                  <a:pt x="470201" y="344035"/>
                  <a:pt x="451127" y="362759"/>
                  <a:pt x="435539" y="384157"/>
                </a:cubicBezTo>
                <a:cubicBezTo>
                  <a:pt x="407300" y="422707"/>
                  <a:pt x="392523" y="469481"/>
                  <a:pt x="393487" y="517261"/>
                </a:cubicBezTo>
                <a:cubicBezTo>
                  <a:pt x="393750" y="518936"/>
                  <a:pt x="392698" y="520536"/>
                  <a:pt x="391054" y="520966"/>
                </a:cubicBezTo>
                <a:cubicBezTo>
                  <a:pt x="377241" y="524161"/>
                  <a:pt x="363100" y="525634"/>
                  <a:pt x="348937" y="525351"/>
                </a:cubicBezTo>
                <a:cubicBezTo>
                  <a:pt x="345473" y="525351"/>
                  <a:pt x="339641" y="526338"/>
                  <a:pt x="340561" y="520966"/>
                </a:cubicBezTo>
                <a:cubicBezTo>
                  <a:pt x="340145" y="453831"/>
                  <a:pt x="344332" y="386744"/>
                  <a:pt x="353102" y="320181"/>
                </a:cubicBezTo>
                <a:cubicBezTo>
                  <a:pt x="353431" y="315796"/>
                  <a:pt x="359942" y="316695"/>
                  <a:pt x="363056" y="315423"/>
                </a:cubicBezTo>
                <a:cubicBezTo>
                  <a:pt x="374566" y="312310"/>
                  <a:pt x="368669" y="297182"/>
                  <a:pt x="359855" y="297643"/>
                </a:cubicBezTo>
                <a:cubicBezTo>
                  <a:pt x="341175" y="301567"/>
                  <a:pt x="314603" y="306675"/>
                  <a:pt x="295068" y="297029"/>
                </a:cubicBezTo>
                <a:cubicBezTo>
                  <a:pt x="291100" y="295229"/>
                  <a:pt x="287372" y="292953"/>
                  <a:pt x="283952" y="290254"/>
                </a:cubicBezTo>
                <a:cubicBezTo>
                  <a:pt x="282593" y="289206"/>
                  <a:pt x="282286" y="287294"/>
                  <a:pt x="283228" y="285869"/>
                </a:cubicBezTo>
                <a:cubicBezTo>
                  <a:pt x="293402" y="269864"/>
                  <a:pt x="297633" y="254144"/>
                  <a:pt x="294586" y="243818"/>
                </a:cubicBezTo>
                <a:cubicBezTo>
                  <a:pt x="292393" y="235662"/>
                  <a:pt x="283623" y="229698"/>
                  <a:pt x="275029" y="229720"/>
                </a:cubicBezTo>
                <a:cubicBezTo>
                  <a:pt x="265733" y="229720"/>
                  <a:pt x="256590" y="235991"/>
                  <a:pt x="252249" y="245331"/>
                </a:cubicBezTo>
                <a:cubicBezTo>
                  <a:pt x="245672" y="259560"/>
                  <a:pt x="249859" y="276288"/>
                  <a:pt x="256020" y="287206"/>
                </a:cubicBezTo>
                <a:cubicBezTo>
                  <a:pt x="256810" y="288616"/>
                  <a:pt x="256459" y="290392"/>
                  <a:pt x="255187" y="291394"/>
                </a:cubicBezTo>
                <a:cubicBezTo>
                  <a:pt x="250539" y="294950"/>
                  <a:pt x="244817" y="296785"/>
                  <a:pt x="238963" y="296590"/>
                </a:cubicBezTo>
                <a:cubicBezTo>
                  <a:pt x="226707" y="296912"/>
                  <a:pt x="215723" y="289024"/>
                  <a:pt x="212127" y="277297"/>
                </a:cubicBezTo>
                <a:cubicBezTo>
                  <a:pt x="211491" y="273854"/>
                  <a:pt x="208444" y="271397"/>
                  <a:pt x="204936" y="271509"/>
                </a:cubicBezTo>
                <a:cubicBezTo>
                  <a:pt x="201341" y="271592"/>
                  <a:pt x="197986" y="273302"/>
                  <a:pt x="195815" y="276157"/>
                </a:cubicBezTo>
                <a:cubicBezTo>
                  <a:pt x="189764" y="284093"/>
                  <a:pt x="200858" y="298914"/>
                  <a:pt x="207458" y="304351"/>
                </a:cubicBezTo>
                <a:cubicBezTo>
                  <a:pt x="209277" y="305689"/>
                  <a:pt x="208268" y="308364"/>
                  <a:pt x="208860" y="310096"/>
                </a:cubicBezTo>
                <a:cubicBezTo>
                  <a:pt x="224471" y="376768"/>
                  <a:pt x="239270" y="447015"/>
                  <a:pt x="240717" y="515573"/>
                </a:cubicBezTo>
                <a:cubicBezTo>
                  <a:pt x="239993" y="516254"/>
                  <a:pt x="238985" y="516561"/>
                  <a:pt x="237998" y="516406"/>
                </a:cubicBezTo>
                <a:cubicBezTo>
                  <a:pt x="221051" y="513950"/>
                  <a:pt x="203971" y="510881"/>
                  <a:pt x="187243" y="507263"/>
                </a:cubicBezTo>
                <a:cubicBezTo>
                  <a:pt x="185445" y="506853"/>
                  <a:pt x="184327" y="505064"/>
                  <a:pt x="184743" y="503271"/>
                </a:cubicBezTo>
                <a:cubicBezTo>
                  <a:pt x="184743" y="503264"/>
                  <a:pt x="184743" y="503258"/>
                  <a:pt x="184743" y="503251"/>
                </a:cubicBezTo>
                <a:cubicBezTo>
                  <a:pt x="189128" y="453088"/>
                  <a:pt x="172027" y="403538"/>
                  <a:pt x="138351" y="364491"/>
                </a:cubicBezTo>
                <a:cubicBezTo>
                  <a:pt x="121272" y="344758"/>
                  <a:pt x="101847" y="327526"/>
                  <a:pt x="88583" y="304373"/>
                </a:cubicBezTo>
                <a:cubicBezTo>
                  <a:pt x="76480" y="282423"/>
                  <a:pt x="70473" y="257630"/>
                  <a:pt x="71174" y="232571"/>
                </a:cubicBezTo>
                <a:cubicBezTo>
                  <a:pt x="72928" y="120448"/>
                  <a:pt x="178451" y="56078"/>
                  <a:pt x="275073" y="47045"/>
                </a:cubicBezTo>
                <a:cubicBezTo>
                  <a:pt x="428588" y="33145"/>
                  <a:pt x="520649" y="175808"/>
                  <a:pt x="478971" y="31796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 rot="-5400000">
            <a:off x="546000" y="3237680"/>
            <a:ext cx="540251" cy="264299"/>
          </a:xfrm>
          <a:custGeom>
            <a:rect b="b" l="l" r="r" t="t"/>
            <a:pathLst>
              <a:path extrusionOk="0" h="125260" w="256043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 rot="1737742">
            <a:off x="7950210" y="3938411"/>
            <a:ext cx="211749" cy="268162"/>
          </a:xfrm>
          <a:custGeom>
            <a:rect b="b" l="l" r="r" t="t"/>
            <a:pathLst>
              <a:path extrusionOk="0" h="126996" w="100280">
                <a:moveTo>
                  <a:pt x="96357" y="74864"/>
                </a:moveTo>
                <a:cubicBezTo>
                  <a:pt x="82786" y="68484"/>
                  <a:pt x="69679" y="61157"/>
                  <a:pt x="57134" y="52940"/>
                </a:cubicBezTo>
                <a:cubicBezTo>
                  <a:pt x="68090" y="38401"/>
                  <a:pt x="80061" y="24657"/>
                  <a:pt x="92959" y="11809"/>
                </a:cubicBezTo>
                <a:cubicBezTo>
                  <a:pt x="99865" y="4925"/>
                  <a:pt x="88969" y="-4459"/>
                  <a:pt x="81997" y="2382"/>
                </a:cubicBezTo>
                <a:cubicBezTo>
                  <a:pt x="68721" y="15624"/>
                  <a:pt x="56406" y="29794"/>
                  <a:pt x="45141" y="44784"/>
                </a:cubicBezTo>
                <a:cubicBezTo>
                  <a:pt x="33594" y="36487"/>
                  <a:pt x="22607" y="27435"/>
                  <a:pt x="12255" y="17685"/>
                </a:cubicBezTo>
                <a:cubicBezTo>
                  <a:pt x="5480" y="11305"/>
                  <a:pt x="-4518" y="22793"/>
                  <a:pt x="2257" y="29173"/>
                </a:cubicBezTo>
                <a:cubicBezTo>
                  <a:pt x="12947" y="39230"/>
                  <a:pt x="24293" y="48568"/>
                  <a:pt x="36218" y="57127"/>
                </a:cubicBezTo>
                <a:cubicBezTo>
                  <a:pt x="23171" y="75947"/>
                  <a:pt x="11779" y="95863"/>
                  <a:pt x="2169" y="116652"/>
                </a:cubicBezTo>
                <a:cubicBezTo>
                  <a:pt x="-1953" y="125554"/>
                  <a:pt x="11246" y="131429"/>
                  <a:pt x="15324" y="122703"/>
                </a:cubicBezTo>
                <a:cubicBezTo>
                  <a:pt x="24609" y="102651"/>
                  <a:pt x="35613" y="83439"/>
                  <a:pt x="48211" y="65283"/>
                </a:cubicBezTo>
                <a:cubicBezTo>
                  <a:pt x="61447" y="73978"/>
                  <a:pt x="75279" y="81731"/>
                  <a:pt x="89604" y="88479"/>
                </a:cubicBezTo>
                <a:cubicBezTo>
                  <a:pt x="97936" y="92360"/>
                  <a:pt x="104951" y="78898"/>
                  <a:pt x="96357" y="748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Light" type="blank">
  <p:cSld name="BLANK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1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4" name="Google Shape;144;p11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1"/>
          <p:cNvSpPr/>
          <p:nvPr/>
        </p:nvSpPr>
        <p:spPr>
          <a:xfrm rot="-5673298">
            <a:off x="2374092" y="4308014"/>
            <a:ext cx="113285" cy="953670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1"/>
          <p:cNvSpPr/>
          <p:nvPr/>
        </p:nvSpPr>
        <p:spPr>
          <a:xfrm rot="-5673298">
            <a:off x="2213926" y="4684679"/>
            <a:ext cx="80405" cy="398880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1"/>
          <p:cNvSpPr/>
          <p:nvPr/>
        </p:nvSpPr>
        <p:spPr>
          <a:xfrm>
            <a:off x="5590150" y="299125"/>
            <a:ext cx="540251" cy="264299"/>
          </a:xfrm>
          <a:custGeom>
            <a:rect b="b" l="l" r="r" t="t"/>
            <a:pathLst>
              <a:path extrusionOk="0" h="125260" w="256043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1"/>
          <p:cNvSpPr/>
          <p:nvPr/>
        </p:nvSpPr>
        <p:spPr>
          <a:xfrm>
            <a:off x="8371587" y="397372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1"/>
          <p:cNvSpPr/>
          <p:nvPr/>
        </p:nvSpPr>
        <p:spPr>
          <a:xfrm>
            <a:off x="8526304" y="347275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1"/>
          <p:cNvSpPr/>
          <p:nvPr/>
        </p:nvSpPr>
        <p:spPr>
          <a:xfrm>
            <a:off x="331162" y="1999469"/>
            <a:ext cx="211591" cy="267962"/>
          </a:xfrm>
          <a:custGeom>
            <a:rect b="b" l="l" r="r" t="t"/>
            <a:pathLst>
              <a:path extrusionOk="0" h="126996" w="100280">
                <a:moveTo>
                  <a:pt x="96357" y="74864"/>
                </a:moveTo>
                <a:cubicBezTo>
                  <a:pt x="82786" y="68484"/>
                  <a:pt x="69679" y="61157"/>
                  <a:pt x="57134" y="52940"/>
                </a:cubicBezTo>
                <a:cubicBezTo>
                  <a:pt x="68090" y="38401"/>
                  <a:pt x="80061" y="24657"/>
                  <a:pt x="92959" y="11809"/>
                </a:cubicBezTo>
                <a:cubicBezTo>
                  <a:pt x="99865" y="4925"/>
                  <a:pt x="88969" y="-4459"/>
                  <a:pt x="81997" y="2382"/>
                </a:cubicBezTo>
                <a:cubicBezTo>
                  <a:pt x="68721" y="15624"/>
                  <a:pt x="56406" y="29794"/>
                  <a:pt x="45141" y="44784"/>
                </a:cubicBezTo>
                <a:cubicBezTo>
                  <a:pt x="33594" y="36487"/>
                  <a:pt x="22607" y="27435"/>
                  <a:pt x="12255" y="17685"/>
                </a:cubicBezTo>
                <a:cubicBezTo>
                  <a:pt x="5480" y="11305"/>
                  <a:pt x="-4518" y="22793"/>
                  <a:pt x="2257" y="29173"/>
                </a:cubicBezTo>
                <a:cubicBezTo>
                  <a:pt x="12947" y="39230"/>
                  <a:pt x="24293" y="48568"/>
                  <a:pt x="36218" y="57127"/>
                </a:cubicBezTo>
                <a:cubicBezTo>
                  <a:pt x="23171" y="75947"/>
                  <a:pt x="11779" y="95863"/>
                  <a:pt x="2169" y="116652"/>
                </a:cubicBezTo>
                <a:cubicBezTo>
                  <a:pt x="-1953" y="125554"/>
                  <a:pt x="11246" y="131429"/>
                  <a:pt x="15324" y="122703"/>
                </a:cubicBezTo>
                <a:cubicBezTo>
                  <a:pt x="24609" y="102651"/>
                  <a:pt x="35613" y="83439"/>
                  <a:pt x="48211" y="65283"/>
                </a:cubicBezTo>
                <a:cubicBezTo>
                  <a:pt x="61447" y="73978"/>
                  <a:pt x="75279" y="81731"/>
                  <a:pt x="89604" y="88479"/>
                </a:cubicBezTo>
                <a:cubicBezTo>
                  <a:pt x="97936" y="92360"/>
                  <a:pt x="104951" y="78898"/>
                  <a:pt x="96357" y="748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1"/>
          <p:cNvSpPr/>
          <p:nvPr/>
        </p:nvSpPr>
        <p:spPr>
          <a:xfrm>
            <a:off x="8564788" y="3584529"/>
            <a:ext cx="200902" cy="172792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1"/>
          <p:cNvSpPr/>
          <p:nvPr/>
        </p:nvSpPr>
        <p:spPr>
          <a:xfrm rot="5069525">
            <a:off x="7853134" y="3741816"/>
            <a:ext cx="814157" cy="1022353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1"/>
          <p:cNvSpPr/>
          <p:nvPr/>
        </p:nvSpPr>
        <p:spPr>
          <a:xfrm rot="5400000">
            <a:off x="305418" y="304611"/>
            <a:ext cx="746254" cy="775710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ark">
  <p:cSld name="BLANK_1">
    <p:bg>
      <p:bgPr>
        <a:solidFill>
          <a:schemeClr val="dk1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2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6" name="Google Shape;156;p12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2"/>
          <p:cNvSpPr/>
          <p:nvPr/>
        </p:nvSpPr>
        <p:spPr>
          <a:xfrm rot="-5673298">
            <a:off x="2374092" y="4308014"/>
            <a:ext cx="113285" cy="953670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2"/>
          <p:cNvSpPr/>
          <p:nvPr/>
        </p:nvSpPr>
        <p:spPr>
          <a:xfrm rot="-5673298">
            <a:off x="2213926" y="4684679"/>
            <a:ext cx="80405" cy="398880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12"/>
          <p:cNvSpPr/>
          <p:nvPr/>
        </p:nvSpPr>
        <p:spPr>
          <a:xfrm>
            <a:off x="5590150" y="299125"/>
            <a:ext cx="540251" cy="264299"/>
          </a:xfrm>
          <a:custGeom>
            <a:rect b="b" l="l" r="r" t="t"/>
            <a:pathLst>
              <a:path extrusionOk="0" h="125260" w="256043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2"/>
          <p:cNvSpPr/>
          <p:nvPr/>
        </p:nvSpPr>
        <p:spPr>
          <a:xfrm>
            <a:off x="8371587" y="397372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2"/>
          <p:cNvSpPr/>
          <p:nvPr/>
        </p:nvSpPr>
        <p:spPr>
          <a:xfrm>
            <a:off x="8526304" y="347275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12"/>
          <p:cNvSpPr/>
          <p:nvPr/>
        </p:nvSpPr>
        <p:spPr>
          <a:xfrm>
            <a:off x="331162" y="1999469"/>
            <a:ext cx="211591" cy="267962"/>
          </a:xfrm>
          <a:custGeom>
            <a:rect b="b" l="l" r="r" t="t"/>
            <a:pathLst>
              <a:path extrusionOk="0" h="126996" w="100280">
                <a:moveTo>
                  <a:pt x="96357" y="74864"/>
                </a:moveTo>
                <a:cubicBezTo>
                  <a:pt x="82786" y="68484"/>
                  <a:pt x="69679" y="61157"/>
                  <a:pt x="57134" y="52940"/>
                </a:cubicBezTo>
                <a:cubicBezTo>
                  <a:pt x="68090" y="38401"/>
                  <a:pt x="80061" y="24657"/>
                  <a:pt x="92959" y="11809"/>
                </a:cubicBezTo>
                <a:cubicBezTo>
                  <a:pt x="99865" y="4925"/>
                  <a:pt x="88969" y="-4459"/>
                  <a:pt x="81997" y="2382"/>
                </a:cubicBezTo>
                <a:cubicBezTo>
                  <a:pt x="68721" y="15624"/>
                  <a:pt x="56406" y="29794"/>
                  <a:pt x="45141" y="44784"/>
                </a:cubicBezTo>
                <a:cubicBezTo>
                  <a:pt x="33594" y="36487"/>
                  <a:pt x="22607" y="27435"/>
                  <a:pt x="12255" y="17685"/>
                </a:cubicBezTo>
                <a:cubicBezTo>
                  <a:pt x="5480" y="11305"/>
                  <a:pt x="-4518" y="22793"/>
                  <a:pt x="2257" y="29173"/>
                </a:cubicBezTo>
                <a:cubicBezTo>
                  <a:pt x="12947" y="39230"/>
                  <a:pt x="24293" y="48568"/>
                  <a:pt x="36218" y="57127"/>
                </a:cubicBezTo>
                <a:cubicBezTo>
                  <a:pt x="23171" y="75947"/>
                  <a:pt x="11779" y="95863"/>
                  <a:pt x="2169" y="116652"/>
                </a:cubicBezTo>
                <a:cubicBezTo>
                  <a:pt x="-1953" y="125554"/>
                  <a:pt x="11246" y="131429"/>
                  <a:pt x="15324" y="122703"/>
                </a:cubicBezTo>
                <a:cubicBezTo>
                  <a:pt x="24609" y="102651"/>
                  <a:pt x="35613" y="83439"/>
                  <a:pt x="48211" y="65283"/>
                </a:cubicBezTo>
                <a:cubicBezTo>
                  <a:pt x="61447" y="73978"/>
                  <a:pt x="75279" y="81731"/>
                  <a:pt x="89604" y="88479"/>
                </a:cubicBezTo>
                <a:cubicBezTo>
                  <a:pt x="97936" y="92360"/>
                  <a:pt x="104951" y="78898"/>
                  <a:pt x="96357" y="748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2"/>
          <p:cNvSpPr/>
          <p:nvPr/>
        </p:nvSpPr>
        <p:spPr>
          <a:xfrm>
            <a:off x="8564788" y="3584529"/>
            <a:ext cx="200902" cy="172792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12"/>
          <p:cNvSpPr/>
          <p:nvPr/>
        </p:nvSpPr>
        <p:spPr>
          <a:xfrm rot="5069525">
            <a:off x="7853134" y="3741816"/>
            <a:ext cx="814157" cy="1022353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2"/>
          <p:cNvSpPr/>
          <p:nvPr/>
        </p:nvSpPr>
        <p:spPr>
          <a:xfrm rot="5400000">
            <a:off x="305418" y="304611"/>
            <a:ext cx="746254" cy="775710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Half">
  <p:cSld name="BLANK_1_1"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/>
          <p:nvPr/>
        </p:nvSpPr>
        <p:spPr>
          <a:xfrm rot="-1760302">
            <a:off x="4588400" y="637136"/>
            <a:ext cx="4206636" cy="4111947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13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9" name="Google Shape;169;p13"/>
          <p:cNvGrpSpPr/>
          <p:nvPr/>
        </p:nvGrpSpPr>
        <p:grpSpPr>
          <a:xfrm>
            <a:off x="4377287" y="431563"/>
            <a:ext cx="4360802" cy="4280374"/>
            <a:chOff x="576654" y="555403"/>
            <a:chExt cx="3865959" cy="3794658"/>
          </a:xfrm>
        </p:grpSpPr>
        <p:sp>
          <p:nvSpPr>
            <p:cNvPr id="170" name="Google Shape;170;p13"/>
            <p:cNvSpPr/>
            <p:nvPr/>
          </p:nvSpPr>
          <p:spPr>
            <a:xfrm>
              <a:off x="619289" y="555403"/>
              <a:ext cx="3823324" cy="3794658"/>
            </a:xfrm>
            <a:custGeom>
              <a:rect b="b" l="l" r="r" t="t"/>
              <a:pathLst>
                <a:path extrusionOk="0" h="1798416" w="1812002">
                  <a:moveTo>
                    <a:pt x="1803580" y="754533"/>
                  </a:moveTo>
                  <a:cubicBezTo>
                    <a:pt x="1755126" y="365965"/>
                    <a:pt x="1420404" y="43389"/>
                    <a:pt x="1031243" y="5415"/>
                  </a:cubicBezTo>
                  <a:cubicBezTo>
                    <a:pt x="982060" y="-66"/>
                    <a:pt x="932504" y="-1381"/>
                    <a:pt x="883099" y="1447"/>
                  </a:cubicBezTo>
                  <a:cubicBezTo>
                    <a:pt x="873803" y="1973"/>
                    <a:pt x="873957" y="16794"/>
                    <a:pt x="883691" y="16246"/>
                  </a:cubicBezTo>
                  <a:cubicBezTo>
                    <a:pt x="1757494" y="-18263"/>
                    <a:pt x="2121442" y="1058868"/>
                    <a:pt x="1445508" y="1590605"/>
                  </a:cubicBezTo>
                  <a:cubicBezTo>
                    <a:pt x="1154174" y="1812547"/>
                    <a:pt x="730088" y="1849314"/>
                    <a:pt x="411765" y="1663262"/>
                  </a:cubicBezTo>
                  <a:cubicBezTo>
                    <a:pt x="67769" y="1470874"/>
                    <a:pt x="-50821" y="1022824"/>
                    <a:pt x="50843" y="658548"/>
                  </a:cubicBezTo>
                  <a:cubicBezTo>
                    <a:pt x="145996" y="257328"/>
                    <a:pt x="571617" y="-46393"/>
                    <a:pt x="981233" y="77876"/>
                  </a:cubicBezTo>
                  <a:cubicBezTo>
                    <a:pt x="990003" y="80529"/>
                    <a:pt x="993533" y="65949"/>
                    <a:pt x="984391" y="63186"/>
                  </a:cubicBezTo>
                  <a:cubicBezTo>
                    <a:pt x="621232" y="-46436"/>
                    <a:pt x="223477" y="180680"/>
                    <a:pt x="83292" y="523010"/>
                  </a:cubicBezTo>
                  <a:cubicBezTo>
                    <a:pt x="-163184" y="1097697"/>
                    <a:pt x="154152" y="1768368"/>
                    <a:pt x="813533" y="1796542"/>
                  </a:cubicBezTo>
                  <a:cubicBezTo>
                    <a:pt x="1393503" y="1832827"/>
                    <a:pt x="1882662" y="1337310"/>
                    <a:pt x="1803580" y="7545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3"/>
            <p:cNvSpPr/>
            <p:nvPr/>
          </p:nvSpPr>
          <p:spPr>
            <a:xfrm>
              <a:off x="576654" y="3067330"/>
              <a:ext cx="620488" cy="986037"/>
            </a:xfrm>
            <a:custGeom>
              <a:rect b="b" l="l" r="r" t="t"/>
              <a:pathLst>
                <a:path extrusionOk="0" h="467316" w="294070">
                  <a:moveTo>
                    <a:pt x="291610" y="454155"/>
                  </a:moveTo>
                  <a:cubicBezTo>
                    <a:pt x="153814" y="339512"/>
                    <a:pt x="54825" y="179550"/>
                    <a:pt x="14308" y="4834"/>
                  </a:cubicBezTo>
                  <a:cubicBezTo>
                    <a:pt x="12116" y="-4528"/>
                    <a:pt x="-1872" y="1084"/>
                    <a:pt x="211" y="10007"/>
                  </a:cubicBezTo>
                  <a:cubicBezTo>
                    <a:pt x="42374" y="188276"/>
                    <a:pt x="141091" y="348128"/>
                    <a:pt x="281612" y="465666"/>
                  </a:cubicBezTo>
                  <a:cubicBezTo>
                    <a:pt x="288760" y="471585"/>
                    <a:pt x="298757" y="460141"/>
                    <a:pt x="291610" y="454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3"/>
            <p:cNvSpPr/>
            <p:nvPr/>
          </p:nvSpPr>
          <p:spPr>
            <a:xfrm>
              <a:off x="625052" y="3542878"/>
              <a:ext cx="246686" cy="335935"/>
            </a:xfrm>
            <a:custGeom>
              <a:rect b="b" l="l" r="r" t="t"/>
              <a:pathLst>
                <a:path extrusionOk="0" h="159211" w="116913">
                  <a:moveTo>
                    <a:pt x="114759" y="145770"/>
                  </a:moveTo>
                  <a:cubicBezTo>
                    <a:pt x="73155" y="104376"/>
                    <a:pt x="38848" y="56252"/>
                    <a:pt x="13292" y="3435"/>
                  </a:cubicBezTo>
                  <a:cubicBezTo>
                    <a:pt x="9193" y="-5027"/>
                    <a:pt x="-3195" y="3808"/>
                    <a:pt x="774" y="12030"/>
                  </a:cubicBezTo>
                  <a:cubicBezTo>
                    <a:pt x="27012" y="65964"/>
                    <a:pt x="62178" y="115053"/>
                    <a:pt x="104784" y="157258"/>
                  </a:cubicBezTo>
                  <a:cubicBezTo>
                    <a:pt x="111361" y="163814"/>
                    <a:pt x="121337" y="152303"/>
                    <a:pt x="114759" y="145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3"/>
            <p:cNvSpPr/>
            <p:nvPr/>
          </p:nvSpPr>
          <p:spPr>
            <a:xfrm>
              <a:off x="3508732" y="703042"/>
              <a:ext cx="736985" cy="678722"/>
            </a:xfrm>
            <a:custGeom>
              <a:rect b="b" l="l" r="r" t="t"/>
              <a:pathLst>
                <a:path extrusionOk="0" h="321669" w="349282">
                  <a:moveTo>
                    <a:pt x="348469" y="309928"/>
                  </a:moveTo>
                  <a:cubicBezTo>
                    <a:pt x="278003" y="170664"/>
                    <a:pt x="156037" y="58585"/>
                    <a:pt x="11050" y="551"/>
                  </a:cubicBezTo>
                  <a:cubicBezTo>
                    <a:pt x="2543" y="-2847"/>
                    <a:pt x="-4823" y="10439"/>
                    <a:pt x="3968" y="13969"/>
                  </a:cubicBezTo>
                  <a:cubicBezTo>
                    <a:pt x="146478" y="70973"/>
                    <a:pt x="266844" y="180859"/>
                    <a:pt x="335709" y="318194"/>
                  </a:cubicBezTo>
                  <a:cubicBezTo>
                    <a:pt x="339918" y="326613"/>
                    <a:pt x="352591" y="318107"/>
                    <a:pt x="348469" y="3099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3"/>
            <p:cNvSpPr/>
            <p:nvPr/>
          </p:nvSpPr>
          <p:spPr>
            <a:xfrm>
              <a:off x="4237875" y="1405342"/>
              <a:ext cx="51220" cy="74504"/>
            </a:xfrm>
            <a:custGeom>
              <a:rect b="b" l="l" r="r" t="t"/>
              <a:pathLst>
                <a:path extrusionOk="0" h="35310" w="24275">
                  <a:moveTo>
                    <a:pt x="23295" y="23713"/>
                  </a:moveTo>
                  <a:lnTo>
                    <a:pt x="13692" y="3323"/>
                  </a:lnTo>
                  <a:cubicBezTo>
                    <a:pt x="8452" y="-4658"/>
                    <a:pt x="-3475" y="3191"/>
                    <a:pt x="975" y="11588"/>
                  </a:cubicBezTo>
                  <a:cubicBezTo>
                    <a:pt x="4176" y="18384"/>
                    <a:pt x="7371" y="25181"/>
                    <a:pt x="10556" y="31978"/>
                  </a:cubicBezTo>
                  <a:cubicBezTo>
                    <a:pt x="15906" y="39980"/>
                    <a:pt x="27745" y="32109"/>
                    <a:pt x="23295" y="2371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5" name="Google Shape;175;p13"/>
          <p:cNvSpPr/>
          <p:nvPr/>
        </p:nvSpPr>
        <p:spPr>
          <a:xfrm rot="2700000">
            <a:off x="4969709" y="954676"/>
            <a:ext cx="200969" cy="172851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3"/>
          <p:cNvSpPr/>
          <p:nvPr/>
        </p:nvSpPr>
        <p:spPr>
          <a:xfrm rot="8434612">
            <a:off x="7810734" y="3959265"/>
            <a:ext cx="540275" cy="264310"/>
          </a:xfrm>
          <a:custGeom>
            <a:rect b="b" l="l" r="r" t="t"/>
            <a:pathLst>
              <a:path extrusionOk="0" h="125260" w="256043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CUSTOM_4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4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1" name="Google Shape;181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82" name="Google Shape;18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2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6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5" name="Google Shape;185;p1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 rot="-898861">
            <a:off x="739797" y="433628"/>
            <a:ext cx="1461825" cy="1605908"/>
          </a:xfrm>
          <a:custGeom>
            <a:rect b="b" l="l" r="r" t="t"/>
            <a:pathLst>
              <a:path extrusionOk="0" h="507799" w="462239">
                <a:moveTo>
                  <a:pt x="459973" y="179541"/>
                </a:moveTo>
                <a:cubicBezTo>
                  <a:pt x="458636" y="122779"/>
                  <a:pt x="461727" y="55887"/>
                  <a:pt x="399242" y="30652"/>
                </a:cubicBezTo>
                <a:cubicBezTo>
                  <a:pt x="293347" y="-13921"/>
                  <a:pt x="170306" y="-1205"/>
                  <a:pt x="59171" y="14844"/>
                </a:cubicBezTo>
                <a:cubicBezTo>
                  <a:pt x="33585" y="19514"/>
                  <a:pt x="9512" y="39816"/>
                  <a:pt x="8569" y="67090"/>
                </a:cubicBezTo>
                <a:cubicBezTo>
                  <a:pt x="-7195" y="174126"/>
                  <a:pt x="2605" y="285590"/>
                  <a:pt x="7933" y="393766"/>
                </a:cubicBezTo>
                <a:cubicBezTo>
                  <a:pt x="10235" y="423781"/>
                  <a:pt x="16703" y="454453"/>
                  <a:pt x="42377" y="473550"/>
                </a:cubicBezTo>
                <a:cubicBezTo>
                  <a:pt x="111527" y="513693"/>
                  <a:pt x="199071" y="505691"/>
                  <a:pt x="276684" y="507664"/>
                </a:cubicBezTo>
                <a:cubicBezTo>
                  <a:pt x="477513" y="513540"/>
                  <a:pt x="465279" y="327137"/>
                  <a:pt x="459973" y="17954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3"/>
          <p:cNvSpPr txBox="1"/>
          <p:nvPr>
            <p:ph type="ctrTitle"/>
          </p:nvPr>
        </p:nvSpPr>
        <p:spPr>
          <a:xfrm>
            <a:off x="1773500" y="1980025"/>
            <a:ext cx="5597100" cy="671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" name="Google Shape;25;p3"/>
          <p:cNvSpPr txBox="1"/>
          <p:nvPr>
            <p:ph idx="1" type="subTitle"/>
          </p:nvPr>
        </p:nvSpPr>
        <p:spPr>
          <a:xfrm>
            <a:off x="1773500" y="2664426"/>
            <a:ext cx="5597100" cy="38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None/>
              <a:defRPr>
                <a:solidFill>
                  <a:schemeClr val="accent2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2pPr>
            <a:lvl3pPr lvl="2" rtl="0" algn="ctr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3pPr>
            <a:lvl4pPr lvl="3" rtl="0" algn="ctr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4pPr>
            <a:lvl5pPr lvl="4" rtl="0" algn="ctr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5pPr>
            <a:lvl6pPr lvl="5" rtl="0" algn="ctr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6pPr>
            <a:lvl7pPr lvl="6" rtl="0" algn="ctr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7pPr>
            <a:lvl8pPr lvl="7" rtl="0" algn="ctr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8pPr>
            <a:lvl9pPr lvl="8" rtl="0" algn="ctr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SzPts val="3000"/>
              <a:buNone/>
              <a:defRPr sz="3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6" name="Google Shape;26;p3"/>
          <p:cNvSpPr/>
          <p:nvPr/>
        </p:nvSpPr>
        <p:spPr>
          <a:xfrm>
            <a:off x="794256" y="560052"/>
            <a:ext cx="7399177" cy="3910731"/>
          </a:xfrm>
          <a:custGeom>
            <a:rect b="b" l="l" r="r" t="t"/>
            <a:pathLst>
              <a:path extrusionOk="0" h="1853427" w="3506719">
                <a:moveTo>
                  <a:pt x="3499305" y="1166353"/>
                </a:moveTo>
                <a:cubicBezTo>
                  <a:pt x="3487751" y="941889"/>
                  <a:pt x="3482379" y="741016"/>
                  <a:pt x="3468150" y="516750"/>
                </a:cubicBezTo>
                <a:cubicBezTo>
                  <a:pt x="3459578" y="392635"/>
                  <a:pt x="3434540" y="262425"/>
                  <a:pt x="3343926" y="170342"/>
                </a:cubicBezTo>
                <a:cubicBezTo>
                  <a:pt x="3249760" y="74400"/>
                  <a:pt x="3105299" y="78500"/>
                  <a:pt x="2981184" y="57847"/>
                </a:cubicBezTo>
                <a:cubicBezTo>
                  <a:pt x="2181223" y="-47983"/>
                  <a:pt x="1370738" y="7114"/>
                  <a:pt x="571983" y="97465"/>
                </a:cubicBezTo>
                <a:cubicBezTo>
                  <a:pt x="583142" y="79706"/>
                  <a:pt x="597415" y="64118"/>
                  <a:pt x="614122" y="51423"/>
                </a:cubicBezTo>
                <a:cubicBezTo>
                  <a:pt x="621729" y="45657"/>
                  <a:pt x="614122" y="33314"/>
                  <a:pt x="606317" y="39277"/>
                </a:cubicBezTo>
                <a:cubicBezTo>
                  <a:pt x="584019" y="56115"/>
                  <a:pt x="565669" y="77601"/>
                  <a:pt x="552470" y="102223"/>
                </a:cubicBezTo>
                <a:cubicBezTo>
                  <a:pt x="551023" y="104503"/>
                  <a:pt x="551176" y="107419"/>
                  <a:pt x="552843" y="109545"/>
                </a:cubicBezTo>
                <a:cubicBezTo>
                  <a:pt x="552996" y="111124"/>
                  <a:pt x="553654" y="112615"/>
                  <a:pt x="554728" y="113799"/>
                </a:cubicBezTo>
                <a:cubicBezTo>
                  <a:pt x="574416" y="135921"/>
                  <a:pt x="597985" y="154271"/>
                  <a:pt x="624273" y="167908"/>
                </a:cubicBezTo>
                <a:cubicBezTo>
                  <a:pt x="632429" y="172162"/>
                  <a:pt x="639401" y="158700"/>
                  <a:pt x="631025" y="154315"/>
                </a:cubicBezTo>
                <a:cubicBezTo>
                  <a:pt x="609956" y="143265"/>
                  <a:pt x="590728" y="129014"/>
                  <a:pt x="574021" y="112067"/>
                </a:cubicBezTo>
                <a:cubicBezTo>
                  <a:pt x="1426426" y="15774"/>
                  <a:pt x="2294047" y="-40901"/>
                  <a:pt x="3145004" y="97048"/>
                </a:cubicBezTo>
                <a:cubicBezTo>
                  <a:pt x="3209331" y="107550"/>
                  <a:pt x="3269536" y="123884"/>
                  <a:pt x="3319414" y="167886"/>
                </a:cubicBezTo>
                <a:cubicBezTo>
                  <a:pt x="3474552" y="310265"/>
                  <a:pt x="3450632" y="540604"/>
                  <a:pt x="3463897" y="732531"/>
                </a:cubicBezTo>
                <a:cubicBezTo>
                  <a:pt x="3470474" y="878856"/>
                  <a:pt x="3477052" y="1001085"/>
                  <a:pt x="3483783" y="1147410"/>
                </a:cubicBezTo>
                <a:cubicBezTo>
                  <a:pt x="3501191" y="1385138"/>
                  <a:pt x="3525965" y="1744218"/>
                  <a:pt x="3230532" y="1813916"/>
                </a:cubicBezTo>
                <a:cubicBezTo>
                  <a:pt x="3161470" y="1826939"/>
                  <a:pt x="3088899" y="1823212"/>
                  <a:pt x="3018938" y="1824396"/>
                </a:cubicBezTo>
                <a:cubicBezTo>
                  <a:pt x="2066294" y="1838384"/>
                  <a:pt x="1110998" y="1858664"/>
                  <a:pt x="159779" y="1795412"/>
                </a:cubicBezTo>
                <a:cubicBezTo>
                  <a:pt x="96198" y="1786642"/>
                  <a:pt x="52897" y="1750883"/>
                  <a:pt x="37988" y="1686381"/>
                </a:cubicBezTo>
                <a:cubicBezTo>
                  <a:pt x="23014" y="1627185"/>
                  <a:pt x="28429" y="1563604"/>
                  <a:pt x="29218" y="1503201"/>
                </a:cubicBezTo>
                <a:cubicBezTo>
                  <a:pt x="32288" y="1285666"/>
                  <a:pt x="37769" y="1068196"/>
                  <a:pt x="45640" y="850771"/>
                </a:cubicBezTo>
                <a:cubicBezTo>
                  <a:pt x="67279" y="849039"/>
                  <a:pt x="84052" y="831170"/>
                  <a:pt x="84403" y="809465"/>
                </a:cubicBezTo>
                <a:cubicBezTo>
                  <a:pt x="84775" y="785085"/>
                  <a:pt x="61119" y="766449"/>
                  <a:pt x="37528" y="771382"/>
                </a:cubicBezTo>
                <a:cubicBezTo>
                  <a:pt x="-10202" y="773070"/>
                  <a:pt x="-12460" y="837024"/>
                  <a:pt x="31082" y="849280"/>
                </a:cubicBezTo>
                <a:cubicBezTo>
                  <a:pt x="22860" y="1075914"/>
                  <a:pt x="17248" y="1302614"/>
                  <a:pt x="14222" y="1529401"/>
                </a:cubicBezTo>
                <a:cubicBezTo>
                  <a:pt x="6724" y="1697563"/>
                  <a:pt x="25184" y="1816372"/>
                  <a:pt x="222900" y="1815955"/>
                </a:cubicBezTo>
                <a:cubicBezTo>
                  <a:pt x="1165853" y="1869451"/>
                  <a:pt x="2110823" y="1854630"/>
                  <a:pt x="3054653" y="1838559"/>
                </a:cubicBezTo>
                <a:cubicBezTo>
                  <a:pt x="3124352" y="1837376"/>
                  <a:pt x="3196834" y="1840752"/>
                  <a:pt x="3264427" y="1820822"/>
                </a:cubicBezTo>
                <a:cubicBezTo>
                  <a:pt x="3445173" y="1765222"/>
                  <a:pt x="3508426" y="1558539"/>
                  <a:pt x="3506606" y="1387089"/>
                </a:cubicBezTo>
                <a:cubicBezTo>
                  <a:pt x="3507527" y="1313642"/>
                  <a:pt x="3502637" y="1239910"/>
                  <a:pt x="3499305" y="1166353"/>
                </a:cubicBezTo>
                <a:close/>
                <a:moveTo>
                  <a:pt x="14683" y="811175"/>
                </a:moveTo>
                <a:cubicBezTo>
                  <a:pt x="12863" y="794424"/>
                  <a:pt x="28933" y="781270"/>
                  <a:pt x="44807" y="788066"/>
                </a:cubicBezTo>
                <a:cubicBezTo>
                  <a:pt x="47241" y="789162"/>
                  <a:pt x="50112" y="788768"/>
                  <a:pt x="52152" y="787036"/>
                </a:cubicBezTo>
                <a:cubicBezTo>
                  <a:pt x="78987" y="795301"/>
                  <a:pt x="73002" y="833713"/>
                  <a:pt x="45815" y="836191"/>
                </a:cubicBezTo>
                <a:cubicBezTo>
                  <a:pt x="30424" y="837594"/>
                  <a:pt x="16656" y="826588"/>
                  <a:pt x="14683" y="81124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3"/>
          <p:cNvSpPr/>
          <p:nvPr/>
        </p:nvSpPr>
        <p:spPr>
          <a:xfrm rot="4673461">
            <a:off x="7546626" y="3625444"/>
            <a:ext cx="814039" cy="1022204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3"/>
          <p:cNvSpPr/>
          <p:nvPr/>
        </p:nvSpPr>
        <p:spPr>
          <a:xfrm rot="4673461">
            <a:off x="7996900" y="4294821"/>
            <a:ext cx="185670" cy="335731"/>
          </a:xfrm>
          <a:custGeom>
            <a:rect b="b" l="l" r="r" t="t"/>
            <a:pathLst>
              <a:path extrusionOk="0" h="159157" w="88019">
                <a:moveTo>
                  <a:pt x="87774" y="149186"/>
                </a:moveTo>
                <a:cubicBezTo>
                  <a:pt x="74290" y="95537"/>
                  <a:pt x="49098" y="45526"/>
                  <a:pt x="14041" y="2730"/>
                </a:cubicBezTo>
                <a:cubicBezTo>
                  <a:pt x="8078" y="-4527"/>
                  <a:pt x="-4309" y="4199"/>
                  <a:pt x="1522" y="11302"/>
                </a:cubicBezTo>
                <a:cubicBezTo>
                  <a:pt x="35835" y="53069"/>
                  <a:pt x="60478" y="101916"/>
                  <a:pt x="73676" y="154338"/>
                </a:cubicBezTo>
                <a:cubicBezTo>
                  <a:pt x="76044" y="163678"/>
                  <a:pt x="90032" y="158065"/>
                  <a:pt x="87774" y="14918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Google Shape;29;p3"/>
          <p:cNvSpPr/>
          <p:nvPr/>
        </p:nvSpPr>
        <p:spPr>
          <a:xfrm rot="-5167633">
            <a:off x="338201" y="3492220"/>
            <a:ext cx="831049" cy="96136"/>
          </a:xfrm>
          <a:custGeom>
            <a:rect b="b" l="l" r="r" t="t"/>
            <a:pathLst>
              <a:path extrusionOk="0" h="45566" w="393896">
                <a:moveTo>
                  <a:pt x="386461" y="1"/>
                </a:moveTo>
                <a:cubicBezTo>
                  <a:pt x="259364" y="2172"/>
                  <a:pt x="132531" y="12432"/>
                  <a:pt x="6750" y="30696"/>
                </a:cubicBezTo>
                <a:cubicBezTo>
                  <a:pt x="-2393" y="32011"/>
                  <a:pt x="-2305" y="46876"/>
                  <a:pt x="7364" y="45473"/>
                </a:cubicBezTo>
                <a:cubicBezTo>
                  <a:pt x="133145" y="27210"/>
                  <a:pt x="259978" y="16949"/>
                  <a:pt x="387053" y="14778"/>
                </a:cubicBezTo>
                <a:cubicBezTo>
                  <a:pt x="396349" y="14647"/>
                  <a:pt x="396196" y="-152"/>
                  <a:pt x="38646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3"/>
          <p:cNvSpPr/>
          <p:nvPr/>
        </p:nvSpPr>
        <p:spPr>
          <a:xfrm rot="-5167633">
            <a:off x="614037" y="2873277"/>
            <a:ext cx="278340" cy="43095"/>
          </a:xfrm>
          <a:custGeom>
            <a:rect b="b" l="l" r="r" t="t"/>
            <a:pathLst>
              <a:path extrusionOk="0" h="20426" w="131926">
                <a:moveTo>
                  <a:pt x="124504" y="198"/>
                </a:moveTo>
                <a:cubicBezTo>
                  <a:pt x="85193" y="-635"/>
                  <a:pt x="45860" y="1163"/>
                  <a:pt x="6791" y="5570"/>
                </a:cubicBezTo>
                <a:cubicBezTo>
                  <a:pt x="-2417" y="6622"/>
                  <a:pt x="-2308" y="21465"/>
                  <a:pt x="7405" y="20369"/>
                </a:cubicBezTo>
                <a:cubicBezTo>
                  <a:pt x="46474" y="15962"/>
                  <a:pt x="85807" y="14164"/>
                  <a:pt x="125118" y="14997"/>
                </a:cubicBezTo>
                <a:cubicBezTo>
                  <a:pt x="134392" y="15194"/>
                  <a:pt x="134195" y="417"/>
                  <a:pt x="124504" y="19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5262249" y="462245"/>
            <a:ext cx="681049" cy="214332"/>
          </a:xfrm>
          <a:custGeom>
            <a:rect b="b" l="l" r="r" t="t"/>
            <a:pathLst>
              <a:path extrusionOk="0" h="101579" w="322772">
                <a:moveTo>
                  <a:pt x="308867" y="12831"/>
                </a:moveTo>
                <a:cubicBezTo>
                  <a:pt x="298146" y="35457"/>
                  <a:pt x="274994" y="116227"/>
                  <a:pt x="241691" y="74877"/>
                </a:cubicBezTo>
                <a:cubicBezTo>
                  <a:pt x="226606" y="51615"/>
                  <a:pt x="229566" y="5595"/>
                  <a:pt x="194224" y="334"/>
                </a:cubicBezTo>
                <a:cubicBezTo>
                  <a:pt x="178877" y="-1990"/>
                  <a:pt x="165349" y="8161"/>
                  <a:pt x="157325" y="20460"/>
                </a:cubicBezTo>
                <a:cubicBezTo>
                  <a:pt x="146363" y="37211"/>
                  <a:pt x="147130" y="60538"/>
                  <a:pt x="133361" y="75425"/>
                </a:cubicBezTo>
                <a:cubicBezTo>
                  <a:pt x="125907" y="83493"/>
                  <a:pt x="113761" y="87221"/>
                  <a:pt x="105692" y="77925"/>
                </a:cubicBezTo>
                <a:cubicBezTo>
                  <a:pt x="91836" y="58697"/>
                  <a:pt x="101308" y="30480"/>
                  <a:pt x="85040" y="12019"/>
                </a:cubicBezTo>
                <a:cubicBezTo>
                  <a:pt x="56538" y="-22380"/>
                  <a:pt x="11110" y="29318"/>
                  <a:pt x="630" y="55386"/>
                </a:cubicBezTo>
                <a:cubicBezTo>
                  <a:pt x="-3009" y="64441"/>
                  <a:pt x="10145" y="70339"/>
                  <a:pt x="13785" y="61415"/>
                </a:cubicBezTo>
                <a:cubicBezTo>
                  <a:pt x="27992" y="24319"/>
                  <a:pt x="78221" y="-12668"/>
                  <a:pt x="82496" y="51571"/>
                </a:cubicBezTo>
                <a:cubicBezTo>
                  <a:pt x="84097" y="65734"/>
                  <a:pt x="86640" y="82003"/>
                  <a:pt x="98129" y="91803"/>
                </a:cubicBezTo>
                <a:cubicBezTo>
                  <a:pt x="110954" y="102765"/>
                  <a:pt x="128560" y="98863"/>
                  <a:pt x="140355" y="88558"/>
                </a:cubicBezTo>
                <a:cubicBezTo>
                  <a:pt x="155703" y="75184"/>
                  <a:pt x="157632" y="55079"/>
                  <a:pt x="164867" y="37255"/>
                </a:cubicBezTo>
                <a:cubicBezTo>
                  <a:pt x="172102" y="19430"/>
                  <a:pt x="191308" y="5464"/>
                  <a:pt x="205690" y="25086"/>
                </a:cubicBezTo>
                <a:cubicBezTo>
                  <a:pt x="222397" y="47844"/>
                  <a:pt x="217508" y="92066"/>
                  <a:pt x="250965" y="100880"/>
                </a:cubicBezTo>
                <a:cubicBezTo>
                  <a:pt x="294375" y="108729"/>
                  <a:pt x="307464" y="48633"/>
                  <a:pt x="322022" y="18904"/>
                </a:cubicBezTo>
                <a:cubicBezTo>
                  <a:pt x="326034" y="9915"/>
                  <a:pt x="312836" y="4039"/>
                  <a:pt x="308867" y="128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3"/>
          <p:cNvSpPr/>
          <p:nvPr/>
        </p:nvSpPr>
        <p:spPr>
          <a:xfrm>
            <a:off x="2829661" y="4511611"/>
            <a:ext cx="1377041" cy="66908"/>
          </a:xfrm>
          <a:custGeom>
            <a:rect b="b" l="l" r="r" t="t"/>
            <a:pathLst>
              <a:path extrusionOk="0" h="31710" w="652626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4309554" y="4544979"/>
            <a:ext cx="263959" cy="31226"/>
          </a:xfrm>
          <a:custGeom>
            <a:rect b="b" l="l" r="r" t="t"/>
            <a:pathLst>
              <a:path extrusionOk="0" h="14799" w="125099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3"/>
          <p:cNvSpPr/>
          <p:nvPr/>
        </p:nvSpPr>
        <p:spPr>
          <a:xfrm>
            <a:off x="7710737" y="667122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3"/>
          <p:cNvSpPr/>
          <p:nvPr/>
        </p:nvSpPr>
        <p:spPr>
          <a:xfrm>
            <a:off x="7865454" y="617025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4"/>
          <p:cNvSpPr/>
          <p:nvPr/>
        </p:nvSpPr>
        <p:spPr>
          <a:xfrm>
            <a:off x="1711339" y="1054787"/>
            <a:ext cx="2954" cy="1397"/>
          </a:xfrm>
          <a:custGeom>
            <a:rect b="b" l="l" r="r" t="t"/>
            <a:pathLst>
              <a:path extrusionOk="0" h="662" w="1400">
                <a:moveTo>
                  <a:pt x="0" y="663"/>
                </a:moveTo>
                <a:cubicBezTo>
                  <a:pt x="2192" y="-368"/>
                  <a:pt x="1513" y="-61"/>
                  <a:pt x="0" y="66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789941" y="506013"/>
            <a:ext cx="7919231" cy="4371184"/>
          </a:xfrm>
          <a:custGeom>
            <a:rect b="b" l="l" r="r" t="t"/>
            <a:pathLst>
              <a:path extrusionOk="0" h="2071651" w="3753190">
                <a:moveTo>
                  <a:pt x="3559557" y="312526"/>
                </a:moveTo>
                <a:cubicBezTo>
                  <a:pt x="3462673" y="190537"/>
                  <a:pt x="3320580" y="114262"/>
                  <a:pt x="3169958" y="80871"/>
                </a:cubicBezTo>
                <a:cubicBezTo>
                  <a:pt x="2666702" y="-4635"/>
                  <a:pt x="2149217" y="-1697"/>
                  <a:pt x="1639734" y="934"/>
                </a:cubicBezTo>
                <a:cubicBezTo>
                  <a:pt x="1246802" y="10932"/>
                  <a:pt x="855690" y="56206"/>
                  <a:pt x="467318" y="117923"/>
                </a:cubicBezTo>
                <a:cubicBezTo>
                  <a:pt x="174056" y="164557"/>
                  <a:pt x="89909" y="643718"/>
                  <a:pt x="35646" y="899687"/>
                </a:cubicBezTo>
                <a:cubicBezTo>
                  <a:pt x="-28637" y="1401979"/>
                  <a:pt x="-84588" y="1869849"/>
                  <a:pt x="614695" y="1936390"/>
                </a:cubicBezTo>
                <a:cubicBezTo>
                  <a:pt x="1341779" y="2005561"/>
                  <a:pt x="2076558" y="2008434"/>
                  <a:pt x="2804213" y="1931237"/>
                </a:cubicBezTo>
                <a:cubicBezTo>
                  <a:pt x="2974808" y="1913456"/>
                  <a:pt x="3089078" y="1906791"/>
                  <a:pt x="3089078" y="1906791"/>
                </a:cubicBezTo>
                <a:cubicBezTo>
                  <a:pt x="3099164" y="1977323"/>
                  <a:pt x="3363661" y="2103279"/>
                  <a:pt x="3459384" y="2064341"/>
                </a:cubicBezTo>
                <a:cubicBezTo>
                  <a:pt x="3373725" y="1984887"/>
                  <a:pt x="3328363" y="1836962"/>
                  <a:pt x="3328363" y="1836962"/>
                </a:cubicBezTo>
                <a:cubicBezTo>
                  <a:pt x="3697529" y="1838781"/>
                  <a:pt x="3736708" y="1487660"/>
                  <a:pt x="3747407" y="1232568"/>
                </a:cubicBezTo>
                <a:cubicBezTo>
                  <a:pt x="3760452" y="920406"/>
                  <a:pt x="3769770" y="568692"/>
                  <a:pt x="3559557" y="31252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529421" y="349800"/>
            <a:ext cx="8062595" cy="4512254"/>
          </a:xfrm>
          <a:custGeom>
            <a:rect b="b" l="l" r="r" t="t"/>
            <a:pathLst>
              <a:path extrusionOk="0" h="2138509" w="3821135">
                <a:moveTo>
                  <a:pt x="3819859" y="752034"/>
                </a:moveTo>
                <a:cubicBezTo>
                  <a:pt x="3812054" y="539103"/>
                  <a:pt x="3741062" y="308303"/>
                  <a:pt x="3556764" y="183793"/>
                </a:cubicBezTo>
                <a:cubicBezTo>
                  <a:pt x="3418070" y="94210"/>
                  <a:pt x="3245918" y="93267"/>
                  <a:pt x="3087294" y="70619"/>
                </a:cubicBezTo>
                <a:cubicBezTo>
                  <a:pt x="2233223" y="-29401"/>
                  <a:pt x="1371303" y="-1973"/>
                  <a:pt x="513768" y="25410"/>
                </a:cubicBezTo>
                <a:cubicBezTo>
                  <a:pt x="504472" y="25717"/>
                  <a:pt x="504626" y="40517"/>
                  <a:pt x="514360" y="40210"/>
                </a:cubicBezTo>
                <a:cubicBezTo>
                  <a:pt x="1396429" y="12037"/>
                  <a:pt x="2283672" y="-16268"/>
                  <a:pt x="3161333" y="94714"/>
                </a:cubicBezTo>
                <a:cubicBezTo>
                  <a:pt x="3242301" y="104953"/>
                  <a:pt x="3324781" y="113350"/>
                  <a:pt x="3403994" y="133740"/>
                </a:cubicBezTo>
                <a:cubicBezTo>
                  <a:pt x="3829331" y="245730"/>
                  <a:pt x="3826151" y="758590"/>
                  <a:pt x="3794098" y="1112320"/>
                </a:cubicBezTo>
                <a:cubicBezTo>
                  <a:pt x="3788682" y="1201882"/>
                  <a:pt x="3783289" y="1291422"/>
                  <a:pt x="3777873" y="1380984"/>
                </a:cubicBezTo>
                <a:cubicBezTo>
                  <a:pt x="3772919" y="1463047"/>
                  <a:pt x="3775440" y="1551052"/>
                  <a:pt x="3749985" y="1630069"/>
                </a:cubicBezTo>
                <a:cubicBezTo>
                  <a:pt x="3682304" y="1828398"/>
                  <a:pt x="3446681" y="1860474"/>
                  <a:pt x="3265453" y="1869353"/>
                </a:cubicBezTo>
                <a:cubicBezTo>
                  <a:pt x="3261550" y="1869572"/>
                  <a:pt x="3258525" y="1872861"/>
                  <a:pt x="3258634" y="1876786"/>
                </a:cubicBezTo>
                <a:cubicBezTo>
                  <a:pt x="3253372" y="1875865"/>
                  <a:pt x="3247256" y="1880315"/>
                  <a:pt x="3249865" y="1886191"/>
                </a:cubicBezTo>
                <a:cubicBezTo>
                  <a:pt x="3272885" y="1936245"/>
                  <a:pt x="3299743" y="1984457"/>
                  <a:pt x="3330196" y="2030367"/>
                </a:cubicBezTo>
                <a:cubicBezTo>
                  <a:pt x="3349928" y="2060119"/>
                  <a:pt x="3371305" y="2094321"/>
                  <a:pt x="3399850" y="2118065"/>
                </a:cubicBezTo>
                <a:cubicBezTo>
                  <a:pt x="3244186" y="2098991"/>
                  <a:pt x="3086110" y="2032976"/>
                  <a:pt x="3003959" y="1892242"/>
                </a:cubicBezTo>
                <a:cubicBezTo>
                  <a:pt x="2999859" y="1885183"/>
                  <a:pt x="2990103" y="1890752"/>
                  <a:pt x="2990453" y="1897526"/>
                </a:cubicBezTo>
                <a:cubicBezTo>
                  <a:pt x="2129739" y="1952338"/>
                  <a:pt x="1256221" y="2013003"/>
                  <a:pt x="401887" y="1860956"/>
                </a:cubicBezTo>
                <a:cubicBezTo>
                  <a:pt x="297351" y="1841224"/>
                  <a:pt x="184352" y="1811078"/>
                  <a:pt x="108098" y="1731974"/>
                </a:cubicBezTo>
                <a:cubicBezTo>
                  <a:pt x="16212" y="1636602"/>
                  <a:pt x="18953" y="1494092"/>
                  <a:pt x="16147" y="1370482"/>
                </a:cubicBezTo>
                <a:cubicBezTo>
                  <a:pt x="9487" y="1077504"/>
                  <a:pt x="25437" y="784439"/>
                  <a:pt x="63854" y="493916"/>
                </a:cubicBezTo>
                <a:cubicBezTo>
                  <a:pt x="68605" y="458026"/>
                  <a:pt x="73720" y="422223"/>
                  <a:pt x="79202" y="386486"/>
                </a:cubicBezTo>
                <a:cubicBezTo>
                  <a:pt x="80649" y="376795"/>
                  <a:pt x="66200" y="374800"/>
                  <a:pt x="64775" y="384140"/>
                </a:cubicBezTo>
                <a:cubicBezTo>
                  <a:pt x="20408" y="677030"/>
                  <a:pt x="-1230" y="972902"/>
                  <a:pt x="54" y="1269125"/>
                </a:cubicBezTo>
                <a:cubicBezTo>
                  <a:pt x="3869" y="1541932"/>
                  <a:pt x="-19854" y="1759752"/>
                  <a:pt x="293580" y="1850871"/>
                </a:cubicBezTo>
                <a:cubicBezTo>
                  <a:pt x="349290" y="1867336"/>
                  <a:pt x="406579" y="1877421"/>
                  <a:pt x="463868" y="1886739"/>
                </a:cubicBezTo>
                <a:cubicBezTo>
                  <a:pt x="1302153" y="2022671"/>
                  <a:pt x="2155128" y="1967049"/>
                  <a:pt x="2998127" y="1911755"/>
                </a:cubicBezTo>
                <a:cubicBezTo>
                  <a:pt x="3084838" y="2049463"/>
                  <a:pt x="3246971" y="2117276"/>
                  <a:pt x="3404016" y="2133610"/>
                </a:cubicBezTo>
                <a:cubicBezTo>
                  <a:pt x="3407984" y="2133961"/>
                  <a:pt x="3411624" y="2131330"/>
                  <a:pt x="3412501" y="2127427"/>
                </a:cubicBezTo>
                <a:cubicBezTo>
                  <a:pt x="3418552" y="2131461"/>
                  <a:pt x="3424954" y="2134969"/>
                  <a:pt x="3431619" y="2137885"/>
                </a:cubicBezTo>
                <a:cubicBezTo>
                  <a:pt x="3440060" y="2141546"/>
                  <a:pt x="3446966" y="2128063"/>
                  <a:pt x="3438372" y="2124292"/>
                </a:cubicBezTo>
                <a:cubicBezTo>
                  <a:pt x="3394128" y="2105152"/>
                  <a:pt x="3366021" y="2057137"/>
                  <a:pt x="3340479" y="2018506"/>
                </a:cubicBezTo>
                <a:cubicBezTo>
                  <a:pt x="3312196" y="1975643"/>
                  <a:pt x="3287092" y="1930742"/>
                  <a:pt x="3265409" y="1884174"/>
                </a:cubicBezTo>
                <a:cubicBezTo>
                  <a:pt x="3490267" y="1876413"/>
                  <a:pt x="3757769" y="1818401"/>
                  <a:pt x="3780987" y="1549825"/>
                </a:cubicBezTo>
                <a:cubicBezTo>
                  <a:pt x="3790809" y="1463069"/>
                  <a:pt x="3792848" y="1374976"/>
                  <a:pt x="3798132" y="1287826"/>
                </a:cubicBezTo>
                <a:cubicBezTo>
                  <a:pt x="3806945" y="1109339"/>
                  <a:pt x="3826261" y="930851"/>
                  <a:pt x="3819859" y="75203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0" name="Google Shape;40;p4"/>
          <p:cNvGrpSpPr/>
          <p:nvPr/>
        </p:nvGrpSpPr>
        <p:grpSpPr>
          <a:xfrm>
            <a:off x="550224" y="368620"/>
            <a:ext cx="878229" cy="627539"/>
            <a:chOff x="550224" y="368620"/>
            <a:chExt cx="878229" cy="627539"/>
          </a:xfrm>
        </p:grpSpPr>
        <p:sp>
          <p:nvSpPr>
            <p:cNvPr id="41" name="Google Shape;41;p4"/>
            <p:cNvSpPr/>
            <p:nvPr/>
          </p:nvSpPr>
          <p:spPr>
            <a:xfrm>
              <a:off x="550224" y="368620"/>
              <a:ext cx="430805" cy="627539"/>
            </a:xfrm>
            <a:custGeom>
              <a:rect b="b" l="l" r="r" t="t"/>
              <a:pathLst>
                <a:path extrusionOk="0" h="297412" w="204173">
                  <a:moveTo>
                    <a:pt x="139600" y="3918"/>
                  </a:moveTo>
                  <a:cubicBezTo>
                    <a:pt x="98338" y="-8491"/>
                    <a:pt x="54708" y="9706"/>
                    <a:pt x="28442" y="42571"/>
                  </a:cubicBezTo>
                  <a:cubicBezTo>
                    <a:pt x="-1200" y="79689"/>
                    <a:pt x="-6483" y="131738"/>
                    <a:pt x="7088" y="176311"/>
                  </a:cubicBezTo>
                  <a:cubicBezTo>
                    <a:pt x="15375" y="203497"/>
                    <a:pt x="33244" y="222045"/>
                    <a:pt x="55322" y="238993"/>
                  </a:cubicBezTo>
                  <a:cubicBezTo>
                    <a:pt x="80842" y="258550"/>
                    <a:pt x="107305" y="276835"/>
                    <a:pt x="134360" y="294199"/>
                  </a:cubicBezTo>
                  <a:cubicBezTo>
                    <a:pt x="135671" y="295098"/>
                    <a:pt x="137291" y="295449"/>
                    <a:pt x="138855" y="295142"/>
                  </a:cubicBezTo>
                  <a:cubicBezTo>
                    <a:pt x="140391" y="296326"/>
                    <a:pt x="142213" y="297093"/>
                    <a:pt x="144138" y="297334"/>
                  </a:cubicBezTo>
                  <a:cubicBezTo>
                    <a:pt x="153237" y="298606"/>
                    <a:pt x="156855" y="283982"/>
                    <a:pt x="147295" y="282667"/>
                  </a:cubicBezTo>
                  <a:cubicBezTo>
                    <a:pt x="145827" y="282448"/>
                    <a:pt x="140981" y="260479"/>
                    <a:pt x="140148" y="257081"/>
                  </a:cubicBezTo>
                  <a:cubicBezTo>
                    <a:pt x="133825" y="231100"/>
                    <a:pt x="132067" y="204221"/>
                    <a:pt x="134952" y="177648"/>
                  </a:cubicBezTo>
                  <a:cubicBezTo>
                    <a:pt x="176609" y="182954"/>
                    <a:pt x="202633" y="143665"/>
                    <a:pt x="203883" y="105670"/>
                  </a:cubicBezTo>
                  <a:cubicBezTo>
                    <a:pt x="206974" y="59694"/>
                    <a:pt x="185444" y="17687"/>
                    <a:pt x="139600" y="3918"/>
                  </a:cubicBezTo>
                  <a:close/>
                  <a:moveTo>
                    <a:pt x="183054" y="133777"/>
                  </a:moveTo>
                  <a:cubicBezTo>
                    <a:pt x="174767" y="153268"/>
                    <a:pt x="153741" y="169383"/>
                    <a:pt x="131882" y="161709"/>
                  </a:cubicBezTo>
                  <a:cubicBezTo>
                    <a:pt x="129346" y="160810"/>
                    <a:pt x="126524" y="161336"/>
                    <a:pt x="124472" y="163068"/>
                  </a:cubicBezTo>
                  <a:cubicBezTo>
                    <a:pt x="123380" y="163770"/>
                    <a:pt x="122532" y="164800"/>
                    <a:pt x="122038" y="166006"/>
                  </a:cubicBezTo>
                  <a:cubicBezTo>
                    <a:pt x="121199" y="167475"/>
                    <a:pt x="120874" y="169185"/>
                    <a:pt x="121118" y="170852"/>
                  </a:cubicBezTo>
                  <a:cubicBezTo>
                    <a:pt x="116602" y="204944"/>
                    <a:pt x="119253" y="239629"/>
                    <a:pt x="128901" y="272647"/>
                  </a:cubicBezTo>
                  <a:cubicBezTo>
                    <a:pt x="113583" y="262540"/>
                    <a:pt x="98506" y="252082"/>
                    <a:pt x="83670" y="241229"/>
                  </a:cubicBezTo>
                  <a:cubicBezTo>
                    <a:pt x="67008" y="229039"/>
                    <a:pt x="48460" y="216783"/>
                    <a:pt x="35699" y="200274"/>
                  </a:cubicBezTo>
                  <a:cubicBezTo>
                    <a:pt x="-9706" y="138886"/>
                    <a:pt x="18840" y="27553"/>
                    <a:pt x="100223" y="15450"/>
                  </a:cubicBezTo>
                  <a:cubicBezTo>
                    <a:pt x="169505" y="7667"/>
                    <a:pt x="206601" y="72783"/>
                    <a:pt x="183054" y="1337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>
              <a:off x="1007307" y="372376"/>
              <a:ext cx="421145" cy="613504"/>
            </a:xfrm>
            <a:custGeom>
              <a:rect b="b" l="l" r="r" t="t"/>
              <a:pathLst>
                <a:path extrusionOk="0" h="290760" w="199595">
                  <a:moveTo>
                    <a:pt x="136439" y="3825"/>
                  </a:moveTo>
                  <a:cubicBezTo>
                    <a:pt x="96098" y="-8299"/>
                    <a:pt x="53476" y="9504"/>
                    <a:pt x="27803" y="41623"/>
                  </a:cubicBezTo>
                  <a:cubicBezTo>
                    <a:pt x="-1182" y="77908"/>
                    <a:pt x="-6334" y="128751"/>
                    <a:pt x="6930" y="172359"/>
                  </a:cubicBezTo>
                  <a:cubicBezTo>
                    <a:pt x="15021" y="198932"/>
                    <a:pt x="32494" y="217063"/>
                    <a:pt x="54090" y="233616"/>
                  </a:cubicBezTo>
                  <a:cubicBezTo>
                    <a:pt x="79040" y="252735"/>
                    <a:pt x="104911" y="270603"/>
                    <a:pt x="131352" y="287573"/>
                  </a:cubicBezTo>
                  <a:cubicBezTo>
                    <a:pt x="132626" y="288472"/>
                    <a:pt x="134211" y="288801"/>
                    <a:pt x="135737" y="288494"/>
                  </a:cubicBezTo>
                  <a:cubicBezTo>
                    <a:pt x="137241" y="289678"/>
                    <a:pt x="139037" y="290423"/>
                    <a:pt x="140933" y="290686"/>
                  </a:cubicBezTo>
                  <a:cubicBezTo>
                    <a:pt x="149813" y="291914"/>
                    <a:pt x="153343" y="277641"/>
                    <a:pt x="144003" y="276347"/>
                  </a:cubicBezTo>
                  <a:cubicBezTo>
                    <a:pt x="142556" y="276150"/>
                    <a:pt x="137842" y="254664"/>
                    <a:pt x="137009" y="251332"/>
                  </a:cubicBezTo>
                  <a:cubicBezTo>
                    <a:pt x="130839" y="225943"/>
                    <a:pt x="129125" y="199677"/>
                    <a:pt x="131944" y="173697"/>
                  </a:cubicBezTo>
                  <a:cubicBezTo>
                    <a:pt x="172768" y="178893"/>
                    <a:pt x="198091" y="140481"/>
                    <a:pt x="199318" y="103341"/>
                  </a:cubicBezTo>
                  <a:cubicBezTo>
                    <a:pt x="202300" y="58352"/>
                    <a:pt x="181253" y="17287"/>
                    <a:pt x="136439" y="3825"/>
                  </a:cubicBezTo>
                  <a:close/>
                  <a:moveTo>
                    <a:pt x="178907" y="130768"/>
                  </a:moveTo>
                  <a:cubicBezTo>
                    <a:pt x="170794" y="149799"/>
                    <a:pt x="150251" y="165541"/>
                    <a:pt x="128897" y="158042"/>
                  </a:cubicBezTo>
                  <a:cubicBezTo>
                    <a:pt x="126417" y="157187"/>
                    <a:pt x="123670" y="157692"/>
                    <a:pt x="121662" y="159380"/>
                  </a:cubicBezTo>
                  <a:cubicBezTo>
                    <a:pt x="120592" y="160082"/>
                    <a:pt x="119756" y="161068"/>
                    <a:pt x="119272" y="162252"/>
                  </a:cubicBezTo>
                  <a:cubicBezTo>
                    <a:pt x="118458" y="163699"/>
                    <a:pt x="118143" y="165343"/>
                    <a:pt x="118373" y="166988"/>
                  </a:cubicBezTo>
                  <a:cubicBezTo>
                    <a:pt x="113973" y="200335"/>
                    <a:pt x="116571" y="234230"/>
                    <a:pt x="126003" y="266503"/>
                  </a:cubicBezTo>
                  <a:cubicBezTo>
                    <a:pt x="111006" y="256615"/>
                    <a:pt x="96266" y="246399"/>
                    <a:pt x="81781" y="235809"/>
                  </a:cubicBezTo>
                  <a:cubicBezTo>
                    <a:pt x="65491" y="223882"/>
                    <a:pt x="47359" y="211911"/>
                    <a:pt x="34884" y="195775"/>
                  </a:cubicBezTo>
                  <a:cubicBezTo>
                    <a:pt x="-9491" y="135855"/>
                    <a:pt x="18419" y="26955"/>
                    <a:pt x="97961" y="15116"/>
                  </a:cubicBezTo>
                  <a:cubicBezTo>
                    <a:pt x="165664" y="7508"/>
                    <a:pt x="202015" y="71133"/>
                    <a:pt x="178907" y="13076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4"/>
            <p:cNvSpPr/>
            <p:nvPr/>
          </p:nvSpPr>
          <p:spPr>
            <a:xfrm>
              <a:off x="1305031" y="475050"/>
              <a:ext cx="59409" cy="175613"/>
            </a:xfrm>
            <a:custGeom>
              <a:rect b="b" l="l" r="r" t="t"/>
              <a:pathLst>
                <a:path extrusionOk="0" h="83229" w="28156">
                  <a:moveTo>
                    <a:pt x="12001" y="2074"/>
                  </a:moveTo>
                  <a:cubicBezTo>
                    <a:pt x="5687" y="-4723"/>
                    <a:pt x="-4289" y="6788"/>
                    <a:pt x="2004" y="13584"/>
                  </a:cubicBezTo>
                  <a:cubicBezTo>
                    <a:pt x="17298" y="29699"/>
                    <a:pt x="17395" y="54956"/>
                    <a:pt x="2223" y="71180"/>
                  </a:cubicBezTo>
                  <a:cubicBezTo>
                    <a:pt x="-4354" y="78459"/>
                    <a:pt x="6608" y="87887"/>
                    <a:pt x="13054" y="80608"/>
                  </a:cubicBezTo>
                  <a:cubicBezTo>
                    <a:pt x="33750" y="57455"/>
                    <a:pt x="32961" y="24678"/>
                    <a:pt x="12001" y="20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4"/>
            <p:cNvSpPr/>
            <p:nvPr/>
          </p:nvSpPr>
          <p:spPr>
            <a:xfrm>
              <a:off x="1260832" y="642594"/>
              <a:ext cx="30076" cy="31226"/>
            </a:xfrm>
            <a:custGeom>
              <a:rect b="b" l="l" r="r" t="t"/>
              <a:pathLst>
                <a:path extrusionOk="0" h="14799" w="14254">
                  <a:moveTo>
                    <a:pt x="6816" y="0"/>
                  </a:moveTo>
                  <a:cubicBezTo>
                    <a:pt x="-2458" y="0"/>
                    <a:pt x="-2283" y="14799"/>
                    <a:pt x="7430" y="14799"/>
                  </a:cubicBezTo>
                  <a:cubicBezTo>
                    <a:pt x="16726" y="14799"/>
                    <a:pt x="16529" y="0"/>
                    <a:pt x="68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611671" y="601479"/>
              <a:ext cx="103968" cy="202921"/>
            </a:xfrm>
            <a:custGeom>
              <a:rect b="b" l="l" r="r" t="t"/>
              <a:pathLst>
                <a:path extrusionOk="0" h="96171" w="49274">
                  <a:moveTo>
                    <a:pt x="46778" y="83022"/>
                  </a:moveTo>
                  <a:cubicBezTo>
                    <a:pt x="27791" y="67456"/>
                    <a:pt x="9199" y="33057"/>
                    <a:pt x="16281" y="8194"/>
                  </a:cubicBezTo>
                  <a:cubicBezTo>
                    <a:pt x="18978" y="-1277"/>
                    <a:pt x="4442" y="-3163"/>
                    <a:pt x="1877" y="5848"/>
                  </a:cubicBezTo>
                  <a:cubicBezTo>
                    <a:pt x="-2947" y="22796"/>
                    <a:pt x="2271" y="39436"/>
                    <a:pt x="9112" y="55091"/>
                  </a:cubicBezTo>
                  <a:cubicBezTo>
                    <a:pt x="15689" y="70153"/>
                    <a:pt x="23933" y="83965"/>
                    <a:pt x="36802" y="94555"/>
                  </a:cubicBezTo>
                  <a:cubicBezTo>
                    <a:pt x="43994" y="100409"/>
                    <a:pt x="53991" y="88920"/>
                    <a:pt x="46778" y="830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714300" y="1186825"/>
            <a:ext cx="5715300" cy="2769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406400" lvl="0" marL="457200" rtl="0" algn="ctr">
              <a:spcBef>
                <a:spcPts val="0"/>
              </a:spcBef>
              <a:spcAft>
                <a:spcPts val="0"/>
              </a:spcAft>
              <a:buSzPts val="2800"/>
              <a:buFont typeface="Nunito SemiBold"/>
              <a:buChar char="✗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1pPr>
            <a:lvl2pPr indent="-406400" lvl="1" marL="914400" rtl="0" algn="ctr"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✗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2pPr>
            <a:lvl3pPr indent="-406400" lvl="2" marL="1371600" rtl="0" algn="ctr"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■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3pPr>
            <a:lvl4pPr indent="-406400" lvl="3" marL="1828800" rtl="0" algn="ctr"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●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4pPr>
            <a:lvl5pPr indent="-406400" lvl="4" marL="2286000" rtl="0" algn="ctr"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○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5pPr>
            <a:lvl6pPr indent="-406400" lvl="5" marL="2743200" rtl="0" algn="ctr"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■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6pPr>
            <a:lvl7pPr indent="-406400" lvl="6" marL="3200400" rtl="0" algn="ctr"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●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7pPr>
            <a:lvl8pPr indent="-406400" lvl="7" marL="3657600" rtl="0" algn="ctr">
              <a:spcBef>
                <a:spcPts val="1000"/>
              </a:spcBef>
              <a:spcAft>
                <a:spcPts val="0"/>
              </a:spcAft>
              <a:buSzPts val="2800"/>
              <a:buFont typeface="Nunito SemiBold"/>
              <a:buChar char="○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8pPr>
            <a:lvl9pPr indent="-406400" lvl="8" marL="4114800" rtl="0" algn="ctr">
              <a:spcBef>
                <a:spcPts val="1000"/>
              </a:spcBef>
              <a:spcAft>
                <a:spcPts val="1000"/>
              </a:spcAft>
              <a:buSzPts val="2800"/>
              <a:buFont typeface="Nunito SemiBold"/>
              <a:buChar char="■"/>
              <a:defRPr sz="2800">
                <a:latin typeface="Nunito SemiBold"/>
                <a:ea typeface="Nunito SemiBold"/>
                <a:cs typeface="Nunito SemiBold"/>
                <a:sym typeface="Nunito SemiBold"/>
              </a:defRPr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8" name="Google Shape;48;p4"/>
          <p:cNvSpPr/>
          <p:nvPr/>
        </p:nvSpPr>
        <p:spPr>
          <a:xfrm rot="-10653455">
            <a:off x="308904" y="3412015"/>
            <a:ext cx="814998" cy="1023408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4"/>
          <p:cNvSpPr/>
          <p:nvPr/>
        </p:nvSpPr>
        <p:spPr>
          <a:xfrm rot="5624237">
            <a:off x="8289671" y="2866841"/>
            <a:ext cx="540119" cy="264234"/>
          </a:xfrm>
          <a:custGeom>
            <a:rect b="b" l="l" r="r" t="t"/>
            <a:pathLst>
              <a:path extrusionOk="0" h="125260" w="256043">
                <a:moveTo>
                  <a:pt x="122835" y="3891"/>
                </a:moveTo>
                <a:cubicBezTo>
                  <a:pt x="106677" y="35258"/>
                  <a:pt x="90541" y="66632"/>
                  <a:pt x="74404" y="98013"/>
                </a:cubicBezTo>
                <a:cubicBezTo>
                  <a:pt x="67103" y="82972"/>
                  <a:pt x="59737" y="67939"/>
                  <a:pt x="52348" y="52914"/>
                </a:cubicBezTo>
                <a:cubicBezTo>
                  <a:pt x="49783" y="47630"/>
                  <a:pt x="41583" y="45218"/>
                  <a:pt x="38602" y="51708"/>
                </a:cubicBezTo>
                <a:cubicBezTo>
                  <a:pt x="30007" y="70416"/>
                  <a:pt x="17598" y="87110"/>
                  <a:pt x="2141" y="100709"/>
                </a:cubicBezTo>
                <a:cubicBezTo>
                  <a:pt x="-4787" y="106848"/>
                  <a:pt x="6723" y="116802"/>
                  <a:pt x="13629" y="110685"/>
                </a:cubicBezTo>
                <a:cubicBezTo>
                  <a:pt x="26258" y="99453"/>
                  <a:pt x="36979" y="86235"/>
                  <a:pt x="45354" y="71550"/>
                </a:cubicBezTo>
                <a:lnTo>
                  <a:pt x="67432" y="116670"/>
                </a:lnTo>
                <a:cubicBezTo>
                  <a:pt x="70107" y="122174"/>
                  <a:pt x="77978" y="124147"/>
                  <a:pt x="81179" y="117876"/>
                </a:cubicBezTo>
                <a:lnTo>
                  <a:pt x="128580" y="25793"/>
                </a:lnTo>
                <a:cubicBezTo>
                  <a:pt x="139147" y="55900"/>
                  <a:pt x="147259" y="86822"/>
                  <a:pt x="152784" y="118249"/>
                </a:cubicBezTo>
                <a:cubicBezTo>
                  <a:pt x="153969" y="125024"/>
                  <a:pt x="163462" y="128422"/>
                  <a:pt x="166970" y="121318"/>
                </a:cubicBezTo>
                <a:cubicBezTo>
                  <a:pt x="177515" y="99979"/>
                  <a:pt x="188039" y="78638"/>
                  <a:pt x="198585" y="57299"/>
                </a:cubicBezTo>
                <a:cubicBezTo>
                  <a:pt x="214107" y="75321"/>
                  <a:pt x="228819" y="94022"/>
                  <a:pt x="242434" y="113469"/>
                </a:cubicBezTo>
                <a:cubicBezTo>
                  <a:pt x="247959" y="121297"/>
                  <a:pt x="260259" y="113711"/>
                  <a:pt x="254580" y="105686"/>
                </a:cubicBezTo>
                <a:cubicBezTo>
                  <a:pt x="238509" y="82896"/>
                  <a:pt x="221145" y="61039"/>
                  <a:pt x="202575" y="40220"/>
                </a:cubicBezTo>
                <a:cubicBezTo>
                  <a:pt x="199023" y="36229"/>
                  <a:pt x="192512" y="35089"/>
                  <a:pt x="189705" y="40746"/>
                </a:cubicBezTo>
                <a:lnTo>
                  <a:pt x="163001" y="94899"/>
                </a:lnTo>
                <a:cubicBezTo>
                  <a:pt x="156468" y="64295"/>
                  <a:pt x="147566" y="34241"/>
                  <a:pt x="136407" y="5009"/>
                </a:cubicBezTo>
                <a:cubicBezTo>
                  <a:pt x="134324" y="-823"/>
                  <a:pt x="125861" y="-2029"/>
                  <a:pt x="122835" y="389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4"/>
          <p:cNvSpPr/>
          <p:nvPr/>
        </p:nvSpPr>
        <p:spPr>
          <a:xfrm rot="5400000">
            <a:off x="6259143" y="-119213"/>
            <a:ext cx="113330" cy="954049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4"/>
          <p:cNvSpPr/>
          <p:nvPr/>
        </p:nvSpPr>
        <p:spPr>
          <a:xfrm rot="5400000">
            <a:off x="6459663" y="73310"/>
            <a:ext cx="80437" cy="399039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4"/>
          <p:cNvSpPr/>
          <p:nvPr/>
        </p:nvSpPr>
        <p:spPr>
          <a:xfrm flipH="1">
            <a:off x="486100" y="253760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4"/>
          <p:cNvSpPr/>
          <p:nvPr/>
        </p:nvSpPr>
        <p:spPr>
          <a:xfrm flipH="1">
            <a:off x="509560" y="230637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5"/>
          <p:cNvSpPr/>
          <p:nvPr/>
        </p:nvSpPr>
        <p:spPr>
          <a:xfrm rot="-884877">
            <a:off x="7997294" y="3564834"/>
            <a:ext cx="912816" cy="928284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642525" y="331773"/>
            <a:ext cx="6943343" cy="927756"/>
          </a:xfrm>
          <a:custGeom>
            <a:rect b="b" l="l" r="r" t="t"/>
            <a:pathLst>
              <a:path extrusionOk="0" h="399035" w="3290684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5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59" name="Google Shape;59;p5"/>
          <p:cNvSpPr txBox="1"/>
          <p:nvPr>
            <p:ph idx="1" type="body"/>
          </p:nvPr>
        </p:nvSpPr>
        <p:spPr>
          <a:xfrm>
            <a:off x="1188175" y="1506350"/>
            <a:ext cx="6426300" cy="284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✗"/>
              <a:defRPr/>
            </a:lvl1pPr>
            <a:lvl2pPr indent="-368300" lvl="1" marL="914400" rtl="0">
              <a:spcBef>
                <a:spcPts val="1000"/>
              </a:spcBef>
              <a:spcAft>
                <a:spcPts val="0"/>
              </a:spcAft>
              <a:buSzPts val="2200"/>
              <a:buChar char="✗"/>
              <a:defRPr/>
            </a:lvl2pPr>
            <a:lvl3pPr indent="-368300" lvl="2" marL="1371600" rtl="0">
              <a:spcBef>
                <a:spcPts val="100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rtl="0">
              <a:spcBef>
                <a:spcPts val="100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rtl="0">
              <a:spcBef>
                <a:spcPts val="100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rtl="0">
              <a:spcBef>
                <a:spcPts val="100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rtl="0">
              <a:spcBef>
                <a:spcPts val="100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rtl="0">
              <a:spcBef>
                <a:spcPts val="100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rtl="0">
              <a:spcBef>
                <a:spcPts val="1000"/>
              </a:spcBef>
              <a:spcAft>
                <a:spcPts val="100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3215361" y="371192"/>
            <a:ext cx="1377041" cy="66908"/>
          </a:xfrm>
          <a:custGeom>
            <a:rect b="b" l="l" r="r" t="t"/>
            <a:pathLst>
              <a:path extrusionOk="0" h="31710" w="652626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5"/>
          <p:cNvSpPr/>
          <p:nvPr/>
        </p:nvSpPr>
        <p:spPr>
          <a:xfrm>
            <a:off x="4695254" y="404559"/>
            <a:ext cx="263959" cy="31226"/>
          </a:xfrm>
          <a:custGeom>
            <a:rect b="b" l="l" r="r" t="t"/>
            <a:pathLst>
              <a:path extrusionOk="0" h="14799" w="125099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5"/>
          <p:cNvSpPr/>
          <p:nvPr/>
        </p:nvSpPr>
        <p:spPr>
          <a:xfrm>
            <a:off x="8371587" y="397372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5"/>
          <p:cNvSpPr/>
          <p:nvPr/>
        </p:nvSpPr>
        <p:spPr>
          <a:xfrm>
            <a:off x="244743" y="4094361"/>
            <a:ext cx="746254" cy="775710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5"/>
          <p:cNvSpPr/>
          <p:nvPr/>
        </p:nvSpPr>
        <p:spPr>
          <a:xfrm>
            <a:off x="8578274" y="2957429"/>
            <a:ext cx="200902" cy="172792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5"/>
          <p:cNvSpPr/>
          <p:nvPr/>
        </p:nvSpPr>
        <p:spPr>
          <a:xfrm>
            <a:off x="4853896" y="4607301"/>
            <a:ext cx="851649" cy="155161"/>
          </a:xfrm>
          <a:custGeom>
            <a:rect b="b" l="l" r="r" t="t"/>
            <a:pathLst>
              <a:path extrusionOk="0" h="73536" w="403625">
                <a:moveTo>
                  <a:pt x="402034" y="57995"/>
                </a:moveTo>
                <a:cubicBezTo>
                  <a:pt x="349920" y="-4643"/>
                  <a:pt x="347223" y="-12273"/>
                  <a:pt x="293815" y="54948"/>
                </a:cubicBezTo>
                <a:cubicBezTo>
                  <a:pt x="244682" y="-17404"/>
                  <a:pt x="251829" y="2986"/>
                  <a:pt x="191361" y="49225"/>
                </a:cubicBezTo>
                <a:cubicBezTo>
                  <a:pt x="145320" y="-15189"/>
                  <a:pt x="150911" y="-15343"/>
                  <a:pt x="96669" y="42648"/>
                </a:cubicBezTo>
                <a:cubicBezTo>
                  <a:pt x="86321" y="25893"/>
                  <a:pt x="71785" y="12113"/>
                  <a:pt x="54508" y="2657"/>
                </a:cubicBezTo>
                <a:cubicBezTo>
                  <a:pt x="43897" y="-1442"/>
                  <a:pt x="13290" y="41442"/>
                  <a:pt x="2152" y="49554"/>
                </a:cubicBezTo>
                <a:cubicBezTo>
                  <a:pt x="-4644" y="56548"/>
                  <a:pt x="6230" y="65932"/>
                  <a:pt x="12983" y="58982"/>
                </a:cubicBezTo>
                <a:lnTo>
                  <a:pt x="52009" y="18838"/>
                </a:lnTo>
                <a:cubicBezTo>
                  <a:pt x="82462" y="34426"/>
                  <a:pt x="86825" y="72531"/>
                  <a:pt x="100243" y="59552"/>
                </a:cubicBezTo>
                <a:lnTo>
                  <a:pt x="120852" y="38307"/>
                </a:lnTo>
                <a:cubicBezTo>
                  <a:pt x="130455" y="27871"/>
                  <a:pt x="145298" y="3447"/>
                  <a:pt x="155800" y="26621"/>
                </a:cubicBezTo>
                <a:cubicBezTo>
                  <a:pt x="197105" y="84085"/>
                  <a:pt x="181473" y="72663"/>
                  <a:pt x="233785" y="33330"/>
                </a:cubicBezTo>
                <a:cubicBezTo>
                  <a:pt x="249659" y="14036"/>
                  <a:pt x="257223" y="29405"/>
                  <a:pt x="267264" y="44731"/>
                </a:cubicBezTo>
                <a:lnTo>
                  <a:pt x="286843" y="71040"/>
                </a:lnTo>
                <a:cubicBezTo>
                  <a:pt x="300195" y="86058"/>
                  <a:pt x="326855" y="28594"/>
                  <a:pt x="341106" y="23990"/>
                </a:cubicBezTo>
                <a:cubicBezTo>
                  <a:pt x="357462" y="17522"/>
                  <a:pt x="377238" y="56614"/>
                  <a:pt x="389493" y="66611"/>
                </a:cubicBezTo>
                <a:cubicBezTo>
                  <a:pt x="395632" y="73671"/>
                  <a:pt x="408020" y="64945"/>
                  <a:pt x="402034" y="579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5"/>
          <p:cNvSpPr/>
          <p:nvPr/>
        </p:nvSpPr>
        <p:spPr>
          <a:xfrm>
            <a:off x="8526304" y="347275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half">
  <p:cSld name="TITLE_AND_BODY_1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0">
                <a:schemeClr val="lt1"/>
              </a:gs>
              <a:gs pos="26000">
                <a:schemeClr val="lt1"/>
              </a:gs>
              <a:gs pos="4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6"/>
          <p:cNvSpPr/>
          <p:nvPr/>
        </p:nvSpPr>
        <p:spPr>
          <a:xfrm rot="10800000">
            <a:off x="478120" y="499499"/>
            <a:ext cx="3891580" cy="4389451"/>
          </a:xfrm>
          <a:custGeom>
            <a:rect b="b" l="l" r="r" t="t"/>
            <a:pathLst>
              <a:path extrusionOk="0" h="513236" w="873041">
                <a:moveTo>
                  <a:pt x="807026" y="87874"/>
                </a:moveTo>
                <a:cubicBezTo>
                  <a:pt x="687888" y="-12496"/>
                  <a:pt x="94894" y="-27493"/>
                  <a:pt x="35062" y="46020"/>
                </a:cubicBezTo>
                <a:cubicBezTo>
                  <a:pt x="-6967" y="97718"/>
                  <a:pt x="2767" y="252111"/>
                  <a:pt x="1233" y="323344"/>
                </a:cubicBezTo>
                <a:cubicBezTo>
                  <a:pt x="-5849" y="404706"/>
                  <a:pt x="16010" y="492163"/>
                  <a:pt x="108027" y="508036"/>
                </a:cubicBezTo>
                <a:cubicBezTo>
                  <a:pt x="181211" y="520007"/>
                  <a:pt x="256478" y="507488"/>
                  <a:pt x="330298" y="508036"/>
                </a:cubicBezTo>
                <a:cubicBezTo>
                  <a:pt x="482038" y="490497"/>
                  <a:pt x="728667" y="541318"/>
                  <a:pt x="831077" y="410055"/>
                </a:cubicBezTo>
                <a:cubicBezTo>
                  <a:pt x="891479" y="316196"/>
                  <a:pt x="889396" y="168425"/>
                  <a:pt x="807026" y="878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6"/>
          <p:cNvSpPr/>
          <p:nvPr/>
        </p:nvSpPr>
        <p:spPr>
          <a:xfrm>
            <a:off x="359638" y="371200"/>
            <a:ext cx="3869146" cy="4400299"/>
          </a:xfrm>
          <a:custGeom>
            <a:rect b="b" l="l" r="r" t="t"/>
            <a:pathLst>
              <a:path extrusionOk="0" h="1953518" w="1717712">
                <a:moveTo>
                  <a:pt x="1717677" y="1051758"/>
                </a:moveTo>
                <a:cubicBezTo>
                  <a:pt x="1717041" y="813899"/>
                  <a:pt x="1713292" y="575995"/>
                  <a:pt x="1710661" y="338136"/>
                </a:cubicBezTo>
                <a:cubicBezTo>
                  <a:pt x="1721382" y="143007"/>
                  <a:pt x="1668478" y="-11692"/>
                  <a:pt x="1396636" y="695"/>
                </a:cubicBezTo>
                <a:cubicBezTo>
                  <a:pt x="1075945" y="147"/>
                  <a:pt x="626492" y="30556"/>
                  <a:pt x="313102" y="62895"/>
                </a:cubicBezTo>
                <a:cubicBezTo>
                  <a:pt x="228254" y="71248"/>
                  <a:pt x="127029" y="84929"/>
                  <a:pt x="80877" y="166423"/>
                </a:cubicBezTo>
                <a:cubicBezTo>
                  <a:pt x="57506" y="207641"/>
                  <a:pt x="52222" y="256313"/>
                  <a:pt x="47991" y="302574"/>
                </a:cubicBezTo>
                <a:cubicBezTo>
                  <a:pt x="26527" y="536443"/>
                  <a:pt x="5742" y="770773"/>
                  <a:pt x="765" y="1005673"/>
                </a:cubicBezTo>
                <a:cubicBezTo>
                  <a:pt x="-2436" y="1229303"/>
                  <a:pt x="2826" y="1455674"/>
                  <a:pt x="47355" y="1675512"/>
                </a:cubicBezTo>
                <a:cubicBezTo>
                  <a:pt x="105433" y="1930275"/>
                  <a:pt x="294247" y="1910587"/>
                  <a:pt x="507266" y="1924377"/>
                </a:cubicBezTo>
                <a:cubicBezTo>
                  <a:pt x="802152" y="1942663"/>
                  <a:pt x="1097629" y="1958514"/>
                  <a:pt x="1393172" y="1952046"/>
                </a:cubicBezTo>
                <a:cubicBezTo>
                  <a:pt x="1441055" y="1950775"/>
                  <a:pt x="1490210" y="1947420"/>
                  <a:pt x="1535440" y="1930429"/>
                </a:cubicBezTo>
                <a:cubicBezTo>
                  <a:pt x="1677402" y="1878007"/>
                  <a:pt x="1689065" y="1706645"/>
                  <a:pt x="1699874" y="1577005"/>
                </a:cubicBezTo>
                <a:cubicBezTo>
                  <a:pt x="1715068" y="1402398"/>
                  <a:pt x="1718093" y="1226979"/>
                  <a:pt x="1717677" y="1051758"/>
                </a:cubicBezTo>
                <a:close/>
                <a:moveTo>
                  <a:pt x="1684308" y="1587616"/>
                </a:moveTo>
                <a:cubicBezTo>
                  <a:pt x="1671833" y="1818701"/>
                  <a:pt x="1618008" y="1947946"/>
                  <a:pt x="1360789" y="1937861"/>
                </a:cubicBezTo>
                <a:cubicBezTo>
                  <a:pt x="1016574" y="1942663"/>
                  <a:pt x="672358" y="1921374"/>
                  <a:pt x="329042" y="1897608"/>
                </a:cubicBezTo>
                <a:cubicBezTo>
                  <a:pt x="86951" y="1886316"/>
                  <a:pt x="53428" y="1699979"/>
                  <a:pt x="34726" y="1498208"/>
                </a:cubicBezTo>
                <a:cubicBezTo>
                  <a:pt x="-9452" y="1099970"/>
                  <a:pt x="26790" y="698817"/>
                  <a:pt x="62702" y="301390"/>
                </a:cubicBezTo>
                <a:cubicBezTo>
                  <a:pt x="68753" y="111151"/>
                  <a:pt x="183835" y="84798"/>
                  <a:pt x="348357" y="74011"/>
                </a:cubicBezTo>
                <a:cubicBezTo>
                  <a:pt x="645698" y="44939"/>
                  <a:pt x="1089889" y="7404"/>
                  <a:pt x="1389160" y="15363"/>
                </a:cubicBezTo>
                <a:cubicBezTo>
                  <a:pt x="1422529" y="16262"/>
                  <a:pt x="1545876" y="-5817"/>
                  <a:pt x="1635416" y="89906"/>
                </a:cubicBezTo>
                <a:cubicBezTo>
                  <a:pt x="1708337" y="167848"/>
                  <a:pt x="1693692" y="282645"/>
                  <a:pt x="1696388" y="380999"/>
                </a:cubicBezTo>
                <a:cubicBezTo>
                  <a:pt x="1696805" y="783117"/>
                  <a:pt x="1718115" y="1186353"/>
                  <a:pt x="1684242" y="158761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6"/>
          <p:cNvSpPr txBox="1"/>
          <p:nvPr>
            <p:ph type="title"/>
          </p:nvPr>
        </p:nvSpPr>
        <p:spPr>
          <a:xfrm>
            <a:off x="883375" y="1004988"/>
            <a:ext cx="2879400" cy="951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73" name="Google Shape;73;p6"/>
          <p:cNvSpPr txBox="1"/>
          <p:nvPr>
            <p:ph idx="1" type="body"/>
          </p:nvPr>
        </p:nvSpPr>
        <p:spPr>
          <a:xfrm>
            <a:off x="883525" y="2078413"/>
            <a:ext cx="2879400" cy="20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✗"/>
              <a:defRPr sz="2000"/>
            </a:lvl1pPr>
            <a:lvl2pPr indent="-355600" lvl="1" marL="914400" rtl="0">
              <a:spcBef>
                <a:spcPts val="1000"/>
              </a:spcBef>
              <a:spcAft>
                <a:spcPts val="0"/>
              </a:spcAft>
              <a:buSzPts val="2000"/>
              <a:buChar char="✗"/>
              <a:defRPr sz="2000"/>
            </a:lvl2pPr>
            <a:lvl3pPr indent="-355600" lvl="2" marL="1371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74" name="Google Shape;74;p6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6"/>
          <p:cNvSpPr/>
          <p:nvPr/>
        </p:nvSpPr>
        <p:spPr>
          <a:xfrm rot="5400000">
            <a:off x="3614542" y="2581686"/>
            <a:ext cx="1377041" cy="66908"/>
          </a:xfrm>
          <a:custGeom>
            <a:rect b="b" l="l" r="r" t="t"/>
            <a:pathLst>
              <a:path extrusionOk="0" h="31710" w="652626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p6"/>
          <p:cNvSpPr/>
          <p:nvPr/>
        </p:nvSpPr>
        <p:spPr>
          <a:xfrm rot="5400000">
            <a:off x="4155556" y="3522879"/>
            <a:ext cx="263959" cy="31226"/>
          </a:xfrm>
          <a:custGeom>
            <a:rect b="b" l="l" r="r" t="t"/>
            <a:pathLst>
              <a:path extrusionOk="0" h="14799" w="125099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6"/>
          <p:cNvSpPr/>
          <p:nvPr/>
        </p:nvSpPr>
        <p:spPr>
          <a:xfrm rot="10800000">
            <a:off x="542537" y="4490175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6"/>
          <p:cNvSpPr/>
          <p:nvPr/>
        </p:nvSpPr>
        <p:spPr>
          <a:xfrm rot="5130764">
            <a:off x="247642" y="411835"/>
            <a:ext cx="745888" cy="775329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6"/>
          <p:cNvSpPr/>
          <p:nvPr/>
        </p:nvSpPr>
        <p:spPr>
          <a:xfrm>
            <a:off x="2994774" y="300554"/>
            <a:ext cx="200902" cy="172792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6"/>
          <p:cNvSpPr/>
          <p:nvPr/>
        </p:nvSpPr>
        <p:spPr>
          <a:xfrm>
            <a:off x="1495696" y="4628071"/>
            <a:ext cx="851649" cy="155161"/>
          </a:xfrm>
          <a:custGeom>
            <a:rect b="b" l="l" r="r" t="t"/>
            <a:pathLst>
              <a:path extrusionOk="0" h="73536" w="403625">
                <a:moveTo>
                  <a:pt x="402034" y="57995"/>
                </a:moveTo>
                <a:cubicBezTo>
                  <a:pt x="349920" y="-4643"/>
                  <a:pt x="347223" y="-12273"/>
                  <a:pt x="293815" y="54948"/>
                </a:cubicBezTo>
                <a:cubicBezTo>
                  <a:pt x="244682" y="-17404"/>
                  <a:pt x="251829" y="2986"/>
                  <a:pt x="191361" y="49225"/>
                </a:cubicBezTo>
                <a:cubicBezTo>
                  <a:pt x="145320" y="-15189"/>
                  <a:pt x="150911" y="-15343"/>
                  <a:pt x="96669" y="42648"/>
                </a:cubicBezTo>
                <a:cubicBezTo>
                  <a:pt x="86321" y="25893"/>
                  <a:pt x="71785" y="12113"/>
                  <a:pt x="54508" y="2657"/>
                </a:cubicBezTo>
                <a:cubicBezTo>
                  <a:pt x="43897" y="-1442"/>
                  <a:pt x="13290" y="41442"/>
                  <a:pt x="2152" y="49554"/>
                </a:cubicBezTo>
                <a:cubicBezTo>
                  <a:pt x="-4644" y="56548"/>
                  <a:pt x="6230" y="65932"/>
                  <a:pt x="12983" y="58982"/>
                </a:cubicBezTo>
                <a:lnTo>
                  <a:pt x="52009" y="18838"/>
                </a:lnTo>
                <a:cubicBezTo>
                  <a:pt x="82462" y="34426"/>
                  <a:pt x="86825" y="72531"/>
                  <a:pt x="100243" y="59552"/>
                </a:cubicBezTo>
                <a:lnTo>
                  <a:pt x="120852" y="38307"/>
                </a:lnTo>
                <a:cubicBezTo>
                  <a:pt x="130455" y="27871"/>
                  <a:pt x="145298" y="3447"/>
                  <a:pt x="155800" y="26621"/>
                </a:cubicBezTo>
                <a:cubicBezTo>
                  <a:pt x="197105" y="84085"/>
                  <a:pt x="181473" y="72663"/>
                  <a:pt x="233785" y="33330"/>
                </a:cubicBezTo>
                <a:cubicBezTo>
                  <a:pt x="249659" y="14036"/>
                  <a:pt x="257223" y="29405"/>
                  <a:pt x="267264" y="44731"/>
                </a:cubicBezTo>
                <a:lnTo>
                  <a:pt x="286843" y="71040"/>
                </a:lnTo>
                <a:cubicBezTo>
                  <a:pt x="300195" y="86058"/>
                  <a:pt x="326855" y="28594"/>
                  <a:pt x="341106" y="23990"/>
                </a:cubicBezTo>
                <a:cubicBezTo>
                  <a:pt x="357462" y="17522"/>
                  <a:pt x="377238" y="56614"/>
                  <a:pt x="389493" y="66611"/>
                </a:cubicBezTo>
                <a:cubicBezTo>
                  <a:pt x="395632" y="73671"/>
                  <a:pt x="408020" y="64945"/>
                  <a:pt x="402034" y="579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6"/>
          <p:cNvSpPr/>
          <p:nvPr/>
        </p:nvSpPr>
        <p:spPr>
          <a:xfrm rot="10800000">
            <a:off x="545766" y="4680253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"/>
          <p:cNvSpPr/>
          <p:nvPr/>
        </p:nvSpPr>
        <p:spPr>
          <a:xfrm rot="-884877">
            <a:off x="7997294" y="3564834"/>
            <a:ext cx="912816" cy="928284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7"/>
          <p:cNvSpPr/>
          <p:nvPr/>
        </p:nvSpPr>
        <p:spPr>
          <a:xfrm>
            <a:off x="642525" y="331773"/>
            <a:ext cx="6943343" cy="927756"/>
          </a:xfrm>
          <a:custGeom>
            <a:rect b="b" l="l" r="r" t="t"/>
            <a:pathLst>
              <a:path extrusionOk="0" h="399035" w="3290684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7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7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87" name="Google Shape;87;p7"/>
          <p:cNvSpPr txBox="1"/>
          <p:nvPr>
            <p:ph idx="1" type="body"/>
          </p:nvPr>
        </p:nvSpPr>
        <p:spPr>
          <a:xfrm>
            <a:off x="1188175" y="1506350"/>
            <a:ext cx="3002700" cy="276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✗"/>
              <a:defRPr sz="2000"/>
            </a:lvl1pPr>
            <a:lvl2pPr indent="-355600" lvl="1" marL="914400" rtl="0">
              <a:spcBef>
                <a:spcPts val="1000"/>
              </a:spcBef>
              <a:spcAft>
                <a:spcPts val="0"/>
              </a:spcAft>
              <a:buSzPts val="2000"/>
              <a:buChar char="✗"/>
              <a:defRPr sz="2000"/>
            </a:lvl2pPr>
            <a:lvl3pPr indent="-355600" lvl="2" marL="1371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8" name="Google Shape;88;p7"/>
          <p:cNvSpPr txBox="1"/>
          <p:nvPr>
            <p:ph idx="2" type="body"/>
          </p:nvPr>
        </p:nvSpPr>
        <p:spPr>
          <a:xfrm>
            <a:off x="4611864" y="1506350"/>
            <a:ext cx="3002700" cy="276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✗"/>
              <a:defRPr sz="2000"/>
            </a:lvl1pPr>
            <a:lvl2pPr indent="-355600" lvl="1" marL="914400" rtl="0">
              <a:spcBef>
                <a:spcPts val="1000"/>
              </a:spcBef>
              <a:spcAft>
                <a:spcPts val="0"/>
              </a:spcAft>
              <a:buSzPts val="2000"/>
              <a:buChar char="✗"/>
              <a:defRPr sz="2000"/>
            </a:lvl2pPr>
            <a:lvl3pPr indent="-355600" lvl="2" marL="1371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3pPr>
            <a:lvl4pPr indent="-355600" lvl="3" marL="18288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89" name="Google Shape;89;p7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7"/>
          <p:cNvSpPr/>
          <p:nvPr/>
        </p:nvSpPr>
        <p:spPr>
          <a:xfrm>
            <a:off x="8138824" y="237026"/>
            <a:ext cx="739006" cy="927984"/>
          </a:xfrm>
          <a:custGeom>
            <a:rect b="b" l="l" r="r" t="t"/>
            <a:pathLst>
              <a:path extrusionOk="0" h="484587" w="385904">
                <a:moveTo>
                  <a:pt x="316148" y="219239"/>
                </a:moveTo>
                <a:cubicBezTo>
                  <a:pt x="261491" y="116194"/>
                  <a:pt x="157744" y="32311"/>
                  <a:pt x="38101" y="26786"/>
                </a:cubicBezTo>
                <a:cubicBezTo>
                  <a:pt x="47463" y="22510"/>
                  <a:pt x="56935" y="18432"/>
                  <a:pt x="66471" y="14530"/>
                </a:cubicBezTo>
                <a:cubicBezTo>
                  <a:pt x="75241" y="10978"/>
                  <a:pt x="71273" y="-3010"/>
                  <a:pt x="62086" y="586"/>
                </a:cubicBezTo>
                <a:cubicBezTo>
                  <a:pt x="42552" y="8566"/>
                  <a:pt x="23390" y="17336"/>
                  <a:pt x="4578" y="26895"/>
                </a:cubicBezTo>
                <a:cubicBezTo>
                  <a:pt x="-2854" y="30645"/>
                  <a:pt x="-508" y="42440"/>
                  <a:pt x="6398" y="41585"/>
                </a:cubicBezTo>
                <a:cubicBezTo>
                  <a:pt x="7473" y="41870"/>
                  <a:pt x="8591" y="41957"/>
                  <a:pt x="9709" y="41826"/>
                </a:cubicBezTo>
                <a:cubicBezTo>
                  <a:pt x="22162" y="48710"/>
                  <a:pt x="33190" y="57875"/>
                  <a:pt x="42267" y="68837"/>
                </a:cubicBezTo>
                <a:cubicBezTo>
                  <a:pt x="48231" y="76094"/>
                  <a:pt x="60618" y="67368"/>
                  <a:pt x="54786" y="60265"/>
                </a:cubicBezTo>
                <a:cubicBezTo>
                  <a:pt x="49217" y="53468"/>
                  <a:pt x="42990" y="47241"/>
                  <a:pt x="36216" y="41650"/>
                </a:cubicBezTo>
                <a:cubicBezTo>
                  <a:pt x="257544" y="58730"/>
                  <a:pt x="357411" y="281133"/>
                  <a:pt x="371135" y="478147"/>
                </a:cubicBezTo>
                <a:cubicBezTo>
                  <a:pt x="372034" y="487859"/>
                  <a:pt x="386723" y="485952"/>
                  <a:pt x="385869" y="476678"/>
                </a:cubicBezTo>
                <a:cubicBezTo>
                  <a:pt x="377756" y="387730"/>
                  <a:pt x="358704" y="298409"/>
                  <a:pt x="316148" y="21923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7"/>
          <p:cNvSpPr/>
          <p:nvPr/>
        </p:nvSpPr>
        <p:spPr>
          <a:xfrm>
            <a:off x="8547668" y="2847045"/>
            <a:ext cx="262123" cy="231108"/>
          </a:xfrm>
          <a:custGeom>
            <a:rect b="b" l="l" r="r" t="t"/>
            <a:pathLst>
              <a:path extrusionOk="0" h="109530" w="124229">
                <a:moveTo>
                  <a:pt x="79291" y="1720"/>
                </a:moveTo>
                <a:cubicBezTo>
                  <a:pt x="8212" y="-15360"/>
                  <a:pt x="-40965" y="100205"/>
                  <a:pt x="47829" y="108799"/>
                </a:cubicBezTo>
                <a:cubicBezTo>
                  <a:pt x="119983" y="119191"/>
                  <a:pt x="160785" y="15554"/>
                  <a:pt x="79291" y="1720"/>
                </a:cubicBezTo>
                <a:close/>
                <a:moveTo>
                  <a:pt x="106609" y="64095"/>
                </a:moveTo>
                <a:cubicBezTo>
                  <a:pt x="93827" y="96675"/>
                  <a:pt x="39761" y="106168"/>
                  <a:pt x="18275" y="78083"/>
                </a:cubicBezTo>
                <a:cubicBezTo>
                  <a:pt x="2292" y="46095"/>
                  <a:pt x="38489" y="11651"/>
                  <a:pt x="70390" y="15247"/>
                </a:cubicBezTo>
                <a:cubicBezTo>
                  <a:pt x="97620" y="15401"/>
                  <a:pt x="116651" y="36974"/>
                  <a:pt x="106609" y="640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7"/>
          <p:cNvSpPr/>
          <p:nvPr/>
        </p:nvSpPr>
        <p:spPr>
          <a:xfrm>
            <a:off x="4426766" y="4724706"/>
            <a:ext cx="888148" cy="61490"/>
          </a:xfrm>
          <a:custGeom>
            <a:rect b="b" l="l" r="r" t="t"/>
            <a:pathLst>
              <a:path extrusionOk="0" h="29142" w="420923">
                <a:moveTo>
                  <a:pt x="413489" y="13189"/>
                </a:moveTo>
                <a:cubicBezTo>
                  <a:pt x="278455" y="16526"/>
                  <a:pt x="143334" y="12132"/>
                  <a:pt x="8805" y="34"/>
                </a:cubicBezTo>
                <a:cubicBezTo>
                  <a:pt x="-293" y="-799"/>
                  <a:pt x="-3933" y="13847"/>
                  <a:pt x="5670" y="14702"/>
                </a:cubicBezTo>
                <a:cubicBezTo>
                  <a:pt x="141449" y="26940"/>
                  <a:pt x="277798" y="31404"/>
                  <a:pt x="414081" y="28076"/>
                </a:cubicBezTo>
                <a:cubicBezTo>
                  <a:pt x="423377" y="27769"/>
                  <a:pt x="423223" y="12970"/>
                  <a:pt x="413489" y="1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7"/>
          <p:cNvSpPr/>
          <p:nvPr/>
        </p:nvSpPr>
        <p:spPr>
          <a:xfrm>
            <a:off x="5368771" y="4755508"/>
            <a:ext cx="86890" cy="31179"/>
          </a:xfrm>
          <a:custGeom>
            <a:rect b="b" l="l" r="r" t="t"/>
            <a:pathLst>
              <a:path extrusionOk="0" h="14777" w="41180">
                <a:moveTo>
                  <a:pt x="33693" y="0"/>
                </a:moveTo>
                <a:lnTo>
                  <a:pt x="6835" y="0"/>
                </a:lnTo>
                <a:cubicBezTo>
                  <a:pt x="-2461" y="0"/>
                  <a:pt x="-2286" y="14777"/>
                  <a:pt x="7427" y="14777"/>
                </a:cubicBezTo>
                <a:lnTo>
                  <a:pt x="34307" y="14777"/>
                </a:lnTo>
                <a:cubicBezTo>
                  <a:pt x="43669" y="14777"/>
                  <a:pt x="43471" y="0"/>
                  <a:pt x="33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7"/>
          <p:cNvSpPr/>
          <p:nvPr/>
        </p:nvSpPr>
        <p:spPr>
          <a:xfrm>
            <a:off x="5538652" y="4755173"/>
            <a:ext cx="299728" cy="40681"/>
          </a:xfrm>
          <a:custGeom>
            <a:rect b="b" l="l" r="r" t="t"/>
            <a:pathLst>
              <a:path extrusionOk="0" h="19280" w="142051">
                <a:moveTo>
                  <a:pt x="136384" y="4500"/>
                </a:moveTo>
                <a:lnTo>
                  <a:pt x="8783" y="5"/>
                </a:lnTo>
                <a:cubicBezTo>
                  <a:pt x="-272" y="-323"/>
                  <a:pt x="-3933" y="14344"/>
                  <a:pt x="5648" y="14695"/>
                </a:cubicBezTo>
                <a:lnTo>
                  <a:pt x="133227" y="19277"/>
                </a:lnTo>
                <a:cubicBezTo>
                  <a:pt x="142282" y="19518"/>
                  <a:pt x="146031" y="4851"/>
                  <a:pt x="136384" y="450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7"/>
          <p:cNvSpPr/>
          <p:nvPr/>
        </p:nvSpPr>
        <p:spPr>
          <a:xfrm>
            <a:off x="325536" y="1027644"/>
            <a:ext cx="113330" cy="954049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7"/>
          <p:cNvSpPr/>
          <p:nvPr/>
        </p:nvSpPr>
        <p:spPr>
          <a:xfrm>
            <a:off x="257001" y="1121076"/>
            <a:ext cx="80437" cy="399039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"/>
          <p:cNvSpPr/>
          <p:nvPr/>
        </p:nvSpPr>
        <p:spPr>
          <a:xfrm rot="-884877">
            <a:off x="7997294" y="3564834"/>
            <a:ext cx="912816" cy="928284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8"/>
          <p:cNvSpPr/>
          <p:nvPr/>
        </p:nvSpPr>
        <p:spPr>
          <a:xfrm>
            <a:off x="642525" y="331773"/>
            <a:ext cx="6943343" cy="927756"/>
          </a:xfrm>
          <a:custGeom>
            <a:rect b="b" l="l" r="r" t="t"/>
            <a:pathLst>
              <a:path extrusionOk="0" h="399035" w="3290684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8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8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02" name="Google Shape;102;p8"/>
          <p:cNvSpPr txBox="1"/>
          <p:nvPr>
            <p:ph idx="1" type="body"/>
          </p:nvPr>
        </p:nvSpPr>
        <p:spPr>
          <a:xfrm>
            <a:off x="1188175" y="1506350"/>
            <a:ext cx="2001900" cy="278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03" name="Google Shape;103;p8"/>
          <p:cNvSpPr txBox="1"/>
          <p:nvPr>
            <p:ph idx="2" type="body"/>
          </p:nvPr>
        </p:nvSpPr>
        <p:spPr>
          <a:xfrm>
            <a:off x="3400388" y="1506350"/>
            <a:ext cx="2001900" cy="278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04" name="Google Shape;104;p8"/>
          <p:cNvSpPr txBox="1"/>
          <p:nvPr>
            <p:ph idx="3" type="body"/>
          </p:nvPr>
        </p:nvSpPr>
        <p:spPr>
          <a:xfrm>
            <a:off x="5612601" y="1506350"/>
            <a:ext cx="2001900" cy="278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✗"/>
              <a:defRPr sz="1800"/>
            </a:lvl1pPr>
            <a:lvl2pPr indent="-342900" lvl="1" marL="914400" rtl="0">
              <a:spcBef>
                <a:spcPts val="1000"/>
              </a:spcBef>
              <a:spcAft>
                <a:spcPts val="0"/>
              </a:spcAft>
              <a:buSzPts val="1800"/>
              <a:buChar char="✗"/>
              <a:defRPr sz="1800"/>
            </a:lvl2pPr>
            <a:lvl3pPr indent="-342900" lvl="2" marL="13716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105" name="Google Shape;105;p8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6" name="Google Shape;106;p8"/>
          <p:cNvSpPr/>
          <p:nvPr/>
        </p:nvSpPr>
        <p:spPr>
          <a:xfrm rot="10338673">
            <a:off x="8747978" y="1166276"/>
            <a:ext cx="113410" cy="954720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8"/>
          <p:cNvSpPr/>
          <p:nvPr/>
        </p:nvSpPr>
        <p:spPr>
          <a:xfrm rot="10338673">
            <a:off x="8873347" y="1615232"/>
            <a:ext cx="80494" cy="399320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8"/>
          <p:cNvSpPr/>
          <p:nvPr/>
        </p:nvSpPr>
        <p:spPr>
          <a:xfrm>
            <a:off x="3152266" y="381106"/>
            <a:ext cx="888148" cy="61490"/>
          </a:xfrm>
          <a:custGeom>
            <a:rect b="b" l="l" r="r" t="t"/>
            <a:pathLst>
              <a:path extrusionOk="0" h="29142" w="420923">
                <a:moveTo>
                  <a:pt x="413489" y="13189"/>
                </a:moveTo>
                <a:cubicBezTo>
                  <a:pt x="278455" y="16526"/>
                  <a:pt x="143334" y="12132"/>
                  <a:pt x="8805" y="34"/>
                </a:cubicBezTo>
                <a:cubicBezTo>
                  <a:pt x="-293" y="-799"/>
                  <a:pt x="-3933" y="13847"/>
                  <a:pt x="5670" y="14702"/>
                </a:cubicBezTo>
                <a:cubicBezTo>
                  <a:pt x="141449" y="26940"/>
                  <a:pt x="277798" y="31404"/>
                  <a:pt x="414081" y="28076"/>
                </a:cubicBezTo>
                <a:cubicBezTo>
                  <a:pt x="423377" y="27769"/>
                  <a:pt x="423223" y="12970"/>
                  <a:pt x="413489" y="1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8"/>
          <p:cNvSpPr/>
          <p:nvPr/>
        </p:nvSpPr>
        <p:spPr>
          <a:xfrm>
            <a:off x="4094271" y="411908"/>
            <a:ext cx="86890" cy="31179"/>
          </a:xfrm>
          <a:custGeom>
            <a:rect b="b" l="l" r="r" t="t"/>
            <a:pathLst>
              <a:path extrusionOk="0" h="14777" w="41180">
                <a:moveTo>
                  <a:pt x="33693" y="0"/>
                </a:moveTo>
                <a:lnTo>
                  <a:pt x="6835" y="0"/>
                </a:lnTo>
                <a:cubicBezTo>
                  <a:pt x="-2461" y="0"/>
                  <a:pt x="-2286" y="14777"/>
                  <a:pt x="7427" y="14777"/>
                </a:cubicBezTo>
                <a:lnTo>
                  <a:pt x="34307" y="14777"/>
                </a:lnTo>
                <a:cubicBezTo>
                  <a:pt x="43669" y="14777"/>
                  <a:pt x="43471" y="0"/>
                  <a:pt x="33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8"/>
          <p:cNvSpPr/>
          <p:nvPr/>
        </p:nvSpPr>
        <p:spPr>
          <a:xfrm>
            <a:off x="4264152" y="411573"/>
            <a:ext cx="299728" cy="40681"/>
          </a:xfrm>
          <a:custGeom>
            <a:rect b="b" l="l" r="r" t="t"/>
            <a:pathLst>
              <a:path extrusionOk="0" h="19280" w="142051">
                <a:moveTo>
                  <a:pt x="136384" y="4500"/>
                </a:moveTo>
                <a:lnTo>
                  <a:pt x="8783" y="5"/>
                </a:lnTo>
                <a:cubicBezTo>
                  <a:pt x="-272" y="-323"/>
                  <a:pt x="-3933" y="14344"/>
                  <a:pt x="5648" y="14695"/>
                </a:cubicBezTo>
                <a:lnTo>
                  <a:pt x="133227" y="19277"/>
                </a:lnTo>
                <a:cubicBezTo>
                  <a:pt x="142282" y="19518"/>
                  <a:pt x="146031" y="4851"/>
                  <a:pt x="136384" y="450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8"/>
          <p:cNvSpPr/>
          <p:nvPr/>
        </p:nvSpPr>
        <p:spPr>
          <a:xfrm rot="5534346">
            <a:off x="22341" y="3409311"/>
            <a:ext cx="681569" cy="214495"/>
          </a:xfrm>
          <a:custGeom>
            <a:rect b="b" l="l" r="r" t="t"/>
            <a:pathLst>
              <a:path extrusionOk="0" h="101579" w="322772">
                <a:moveTo>
                  <a:pt x="308867" y="12831"/>
                </a:moveTo>
                <a:cubicBezTo>
                  <a:pt x="298146" y="35457"/>
                  <a:pt x="274994" y="116227"/>
                  <a:pt x="241691" y="74877"/>
                </a:cubicBezTo>
                <a:cubicBezTo>
                  <a:pt x="226606" y="51615"/>
                  <a:pt x="229566" y="5595"/>
                  <a:pt x="194224" y="334"/>
                </a:cubicBezTo>
                <a:cubicBezTo>
                  <a:pt x="178877" y="-1990"/>
                  <a:pt x="165349" y="8161"/>
                  <a:pt x="157325" y="20460"/>
                </a:cubicBezTo>
                <a:cubicBezTo>
                  <a:pt x="146363" y="37211"/>
                  <a:pt x="147130" y="60538"/>
                  <a:pt x="133361" y="75425"/>
                </a:cubicBezTo>
                <a:cubicBezTo>
                  <a:pt x="125907" y="83493"/>
                  <a:pt x="113761" y="87221"/>
                  <a:pt x="105692" y="77925"/>
                </a:cubicBezTo>
                <a:cubicBezTo>
                  <a:pt x="91836" y="58697"/>
                  <a:pt x="101308" y="30480"/>
                  <a:pt x="85040" y="12019"/>
                </a:cubicBezTo>
                <a:cubicBezTo>
                  <a:pt x="56538" y="-22380"/>
                  <a:pt x="11110" y="29318"/>
                  <a:pt x="630" y="55386"/>
                </a:cubicBezTo>
                <a:cubicBezTo>
                  <a:pt x="-3009" y="64441"/>
                  <a:pt x="10145" y="70339"/>
                  <a:pt x="13785" y="61415"/>
                </a:cubicBezTo>
                <a:cubicBezTo>
                  <a:pt x="27992" y="24319"/>
                  <a:pt x="78221" y="-12668"/>
                  <a:pt x="82496" y="51571"/>
                </a:cubicBezTo>
                <a:cubicBezTo>
                  <a:pt x="84097" y="65734"/>
                  <a:pt x="86640" y="82003"/>
                  <a:pt x="98129" y="91803"/>
                </a:cubicBezTo>
                <a:cubicBezTo>
                  <a:pt x="110954" y="102765"/>
                  <a:pt x="128560" y="98863"/>
                  <a:pt x="140355" y="88558"/>
                </a:cubicBezTo>
                <a:cubicBezTo>
                  <a:pt x="155703" y="75184"/>
                  <a:pt x="157632" y="55079"/>
                  <a:pt x="164867" y="37255"/>
                </a:cubicBezTo>
                <a:cubicBezTo>
                  <a:pt x="172102" y="19430"/>
                  <a:pt x="191308" y="5464"/>
                  <a:pt x="205690" y="25086"/>
                </a:cubicBezTo>
                <a:cubicBezTo>
                  <a:pt x="222397" y="47844"/>
                  <a:pt x="217508" y="92066"/>
                  <a:pt x="250965" y="100880"/>
                </a:cubicBezTo>
                <a:cubicBezTo>
                  <a:pt x="294375" y="108729"/>
                  <a:pt x="307464" y="48633"/>
                  <a:pt x="322022" y="18904"/>
                </a:cubicBezTo>
                <a:cubicBezTo>
                  <a:pt x="326034" y="9915"/>
                  <a:pt x="312836" y="4039"/>
                  <a:pt x="308867" y="128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p8"/>
          <p:cNvSpPr/>
          <p:nvPr/>
        </p:nvSpPr>
        <p:spPr>
          <a:xfrm>
            <a:off x="6092030" y="4766054"/>
            <a:ext cx="880619" cy="47277"/>
          </a:xfrm>
          <a:custGeom>
            <a:rect b="b" l="l" r="r" t="t"/>
            <a:pathLst>
              <a:path extrusionOk="0" h="22406" w="417355">
                <a:moveTo>
                  <a:pt x="409929" y="3189"/>
                </a:moveTo>
                <a:lnTo>
                  <a:pt x="209122" y="5951"/>
                </a:lnTo>
                <a:cubicBezTo>
                  <a:pt x="142580" y="6872"/>
                  <a:pt x="74658" y="11476"/>
                  <a:pt x="8775" y="119"/>
                </a:cubicBezTo>
                <a:cubicBezTo>
                  <a:pt x="-302" y="-1459"/>
                  <a:pt x="-3897" y="13142"/>
                  <a:pt x="5618" y="14787"/>
                </a:cubicBezTo>
                <a:cubicBezTo>
                  <a:pt x="71391" y="26122"/>
                  <a:pt x="139029" y="21715"/>
                  <a:pt x="205351" y="20794"/>
                </a:cubicBezTo>
                <a:lnTo>
                  <a:pt x="410521" y="17966"/>
                </a:lnTo>
                <a:cubicBezTo>
                  <a:pt x="419817" y="17747"/>
                  <a:pt x="419641" y="2969"/>
                  <a:pt x="409929" y="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8"/>
          <p:cNvSpPr/>
          <p:nvPr/>
        </p:nvSpPr>
        <p:spPr>
          <a:xfrm>
            <a:off x="6467384" y="4872362"/>
            <a:ext cx="285390" cy="35142"/>
          </a:xfrm>
          <a:custGeom>
            <a:rect b="b" l="l" r="r" t="t"/>
            <a:pathLst>
              <a:path extrusionOk="0" h="16655" w="135256">
                <a:moveTo>
                  <a:pt x="129610" y="810"/>
                </a:moveTo>
                <a:cubicBezTo>
                  <a:pt x="88677" y="-549"/>
                  <a:pt x="47766" y="-198"/>
                  <a:pt x="6832" y="1863"/>
                </a:cubicBezTo>
                <a:cubicBezTo>
                  <a:pt x="-2442" y="2345"/>
                  <a:pt x="-2310" y="17210"/>
                  <a:pt x="7446" y="16640"/>
                </a:cubicBezTo>
                <a:cubicBezTo>
                  <a:pt x="47130" y="14601"/>
                  <a:pt x="86835" y="14228"/>
                  <a:pt x="126562" y="15478"/>
                </a:cubicBezTo>
                <a:cubicBezTo>
                  <a:pt x="135507" y="15785"/>
                  <a:pt x="139191" y="1117"/>
                  <a:pt x="129610" y="81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/>
          <p:nvPr/>
        </p:nvSpPr>
        <p:spPr>
          <a:xfrm rot="-884877">
            <a:off x="7997294" y="3564834"/>
            <a:ext cx="912816" cy="928284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9"/>
          <p:cNvSpPr/>
          <p:nvPr/>
        </p:nvSpPr>
        <p:spPr>
          <a:xfrm>
            <a:off x="642525" y="331773"/>
            <a:ext cx="6943343" cy="927756"/>
          </a:xfrm>
          <a:custGeom>
            <a:rect b="b" l="l" r="r" t="t"/>
            <a:pathLst>
              <a:path extrusionOk="0" h="399035" w="3290684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9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9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/>
        </p:txBody>
      </p:sp>
      <p:sp>
        <p:nvSpPr>
          <p:cNvPr id="119" name="Google Shape;119;p9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9"/>
          <p:cNvSpPr/>
          <p:nvPr/>
        </p:nvSpPr>
        <p:spPr>
          <a:xfrm>
            <a:off x="325536" y="1027644"/>
            <a:ext cx="113330" cy="954049"/>
          </a:xfrm>
          <a:custGeom>
            <a:rect b="b" l="l" r="r" t="t"/>
            <a:pathLst>
              <a:path extrusionOk="0" h="452156" w="53711">
                <a:moveTo>
                  <a:pt x="39194" y="6047"/>
                </a:moveTo>
                <a:cubicBezTo>
                  <a:pt x="16217" y="151582"/>
                  <a:pt x="8039" y="298805"/>
                  <a:pt x="15" y="445744"/>
                </a:cubicBezTo>
                <a:cubicBezTo>
                  <a:pt x="-533" y="455478"/>
                  <a:pt x="14244" y="453439"/>
                  <a:pt x="14748" y="444275"/>
                </a:cubicBezTo>
                <a:cubicBezTo>
                  <a:pt x="22707" y="298586"/>
                  <a:pt x="30819" y="152678"/>
                  <a:pt x="53598" y="8393"/>
                </a:cubicBezTo>
                <a:cubicBezTo>
                  <a:pt x="55133" y="-1298"/>
                  <a:pt x="40597" y="-3271"/>
                  <a:pt x="39194" y="604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9"/>
          <p:cNvSpPr/>
          <p:nvPr/>
        </p:nvSpPr>
        <p:spPr>
          <a:xfrm>
            <a:off x="257001" y="1121076"/>
            <a:ext cx="80437" cy="399039"/>
          </a:xfrm>
          <a:custGeom>
            <a:rect b="b" l="l" r="r" t="t"/>
            <a:pathLst>
              <a:path extrusionOk="0" h="189118" w="38122">
                <a:moveTo>
                  <a:pt x="23673" y="6072"/>
                </a:moveTo>
                <a:cubicBezTo>
                  <a:pt x="15809" y="64288"/>
                  <a:pt x="7945" y="122498"/>
                  <a:pt x="82" y="180701"/>
                </a:cubicBezTo>
                <a:cubicBezTo>
                  <a:pt x="-1212" y="190414"/>
                  <a:pt x="13237" y="192409"/>
                  <a:pt x="14486" y="183047"/>
                </a:cubicBezTo>
                <a:cubicBezTo>
                  <a:pt x="22364" y="124844"/>
                  <a:pt x="30213" y="66634"/>
                  <a:pt x="38033" y="8418"/>
                </a:cubicBezTo>
                <a:cubicBezTo>
                  <a:pt x="39393" y="-1295"/>
                  <a:pt x="24879" y="-3290"/>
                  <a:pt x="23673" y="607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9"/>
          <p:cNvSpPr/>
          <p:nvPr/>
        </p:nvSpPr>
        <p:spPr>
          <a:xfrm>
            <a:off x="2910561" y="377935"/>
            <a:ext cx="1377041" cy="66908"/>
          </a:xfrm>
          <a:custGeom>
            <a:rect b="b" l="l" r="r" t="t"/>
            <a:pathLst>
              <a:path extrusionOk="0" h="31710" w="652626">
                <a:moveTo>
                  <a:pt x="645179" y="13550"/>
                </a:moveTo>
                <a:cubicBezTo>
                  <a:pt x="432971" y="20774"/>
                  <a:pt x="220527" y="16258"/>
                  <a:pt x="8819" y="23"/>
                </a:cubicBezTo>
                <a:cubicBezTo>
                  <a:pt x="-280" y="-657"/>
                  <a:pt x="-3941" y="13989"/>
                  <a:pt x="5662" y="14712"/>
                </a:cubicBezTo>
                <a:cubicBezTo>
                  <a:pt x="218646" y="31045"/>
                  <a:pt x="432371" y="35612"/>
                  <a:pt x="645859" y="28393"/>
                </a:cubicBezTo>
                <a:cubicBezTo>
                  <a:pt x="655067" y="28043"/>
                  <a:pt x="654914" y="13178"/>
                  <a:pt x="645179" y="1355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9"/>
          <p:cNvSpPr/>
          <p:nvPr/>
        </p:nvSpPr>
        <p:spPr>
          <a:xfrm>
            <a:off x="4390454" y="411302"/>
            <a:ext cx="263959" cy="31226"/>
          </a:xfrm>
          <a:custGeom>
            <a:rect b="b" l="l" r="r" t="t"/>
            <a:pathLst>
              <a:path extrusionOk="0" h="14799" w="125099">
                <a:moveTo>
                  <a:pt x="117661" y="0"/>
                </a:moveTo>
                <a:lnTo>
                  <a:pt x="6833" y="0"/>
                </a:lnTo>
                <a:cubicBezTo>
                  <a:pt x="-2463" y="0"/>
                  <a:pt x="-2288" y="14799"/>
                  <a:pt x="7446" y="14799"/>
                </a:cubicBezTo>
                <a:lnTo>
                  <a:pt x="118275" y="14799"/>
                </a:lnTo>
                <a:cubicBezTo>
                  <a:pt x="127571" y="14887"/>
                  <a:pt x="127374" y="0"/>
                  <a:pt x="11766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9"/>
          <p:cNvSpPr/>
          <p:nvPr/>
        </p:nvSpPr>
        <p:spPr>
          <a:xfrm>
            <a:off x="8371587" y="397372"/>
            <a:ext cx="290374" cy="231224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p9"/>
          <p:cNvSpPr/>
          <p:nvPr/>
        </p:nvSpPr>
        <p:spPr>
          <a:xfrm>
            <a:off x="8526304" y="347275"/>
            <a:ext cx="132428" cy="91243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9"/>
          <p:cNvSpPr/>
          <p:nvPr/>
        </p:nvSpPr>
        <p:spPr>
          <a:xfrm>
            <a:off x="244743" y="4094361"/>
            <a:ext cx="746254" cy="775710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9"/>
          <p:cNvSpPr/>
          <p:nvPr/>
        </p:nvSpPr>
        <p:spPr>
          <a:xfrm>
            <a:off x="8624662" y="1757104"/>
            <a:ext cx="200902" cy="172792"/>
          </a:xfrm>
          <a:custGeom>
            <a:rect b="b" l="l" r="r" t="t"/>
            <a:pathLst>
              <a:path extrusionOk="0" h="81892" w="95214">
                <a:moveTo>
                  <a:pt x="92489" y="65480"/>
                </a:moveTo>
                <a:lnTo>
                  <a:pt x="61028" y="43753"/>
                </a:lnTo>
                <a:cubicBezTo>
                  <a:pt x="70521" y="33157"/>
                  <a:pt x="80036" y="22580"/>
                  <a:pt x="89530" y="12028"/>
                </a:cubicBezTo>
                <a:cubicBezTo>
                  <a:pt x="96107" y="4771"/>
                  <a:pt x="85145" y="-4635"/>
                  <a:pt x="78567" y="2600"/>
                </a:cubicBezTo>
                <a:lnTo>
                  <a:pt x="48991" y="35487"/>
                </a:lnTo>
                <a:lnTo>
                  <a:pt x="12684" y="10383"/>
                </a:lnTo>
                <a:cubicBezTo>
                  <a:pt x="5098" y="5144"/>
                  <a:pt x="-4856" y="16610"/>
                  <a:pt x="2687" y="21872"/>
                </a:cubicBezTo>
                <a:lnTo>
                  <a:pt x="38796" y="46844"/>
                </a:lnTo>
                <a:lnTo>
                  <a:pt x="18275" y="69865"/>
                </a:lnTo>
                <a:cubicBezTo>
                  <a:pt x="11697" y="77122"/>
                  <a:pt x="22660" y="86527"/>
                  <a:pt x="29237" y="79292"/>
                </a:cubicBezTo>
                <a:lnTo>
                  <a:pt x="50942" y="55175"/>
                </a:lnTo>
                <a:lnTo>
                  <a:pt x="82601" y="77100"/>
                </a:lnTo>
                <a:cubicBezTo>
                  <a:pt x="90078" y="82296"/>
                  <a:pt x="100119" y="70829"/>
                  <a:pt x="92489" y="6548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9"/>
          <p:cNvSpPr/>
          <p:nvPr/>
        </p:nvSpPr>
        <p:spPr>
          <a:xfrm>
            <a:off x="4654424" y="4555495"/>
            <a:ext cx="681049" cy="214332"/>
          </a:xfrm>
          <a:custGeom>
            <a:rect b="b" l="l" r="r" t="t"/>
            <a:pathLst>
              <a:path extrusionOk="0" h="101579" w="322772">
                <a:moveTo>
                  <a:pt x="308867" y="12831"/>
                </a:moveTo>
                <a:cubicBezTo>
                  <a:pt x="298146" y="35457"/>
                  <a:pt x="274994" y="116227"/>
                  <a:pt x="241691" y="74877"/>
                </a:cubicBezTo>
                <a:cubicBezTo>
                  <a:pt x="226606" y="51615"/>
                  <a:pt x="229566" y="5595"/>
                  <a:pt x="194224" y="334"/>
                </a:cubicBezTo>
                <a:cubicBezTo>
                  <a:pt x="178877" y="-1990"/>
                  <a:pt x="165349" y="8161"/>
                  <a:pt x="157325" y="20460"/>
                </a:cubicBezTo>
                <a:cubicBezTo>
                  <a:pt x="146363" y="37211"/>
                  <a:pt x="147130" y="60538"/>
                  <a:pt x="133361" y="75425"/>
                </a:cubicBezTo>
                <a:cubicBezTo>
                  <a:pt x="125907" y="83493"/>
                  <a:pt x="113761" y="87221"/>
                  <a:pt x="105692" y="77925"/>
                </a:cubicBezTo>
                <a:cubicBezTo>
                  <a:pt x="91836" y="58697"/>
                  <a:pt x="101308" y="30480"/>
                  <a:pt x="85040" y="12019"/>
                </a:cubicBezTo>
                <a:cubicBezTo>
                  <a:pt x="56538" y="-22380"/>
                  <a:pt x="11110" y="29318"/>
                  <a:pt x="630" y="55386"/>
                </a:cubicBezTo>
                <a:cubicBezTo>
                  <a:pt x="-3009" y="64441"/>
                  <a:pt x="10145" y="70339"/>
                  <a:pt x="13785" y="61415"/>
                </a:cubicBezTo>
                <a:cubicBezTo>
                  <a:pt x="27992" y="24319"/>
                  <a:pt x="78221" y="-12668"/>
                  <a:pt x="82496" y="51571"/>
                </a:cubicBezTo>
                <a:cubicBezTo>
                  <a:pt x="84097" y="65734"/>
                  <a:pt x="86640" y="82003"/>
                  <a:pt x="98129" y="91803"/>
                </a:cubicBezTo>
                <a:cubicBezTo>
                  <a:pt x="110954" y="102765"/>
                  <a:pt x="128560" y="98863"/>
                  <a:pt x="140355" y="88558"/>
                </a:cubicBezTo>
                <a:cubicBezTo>
                  <a:pt x="155703" y="75184"/>
                  <a:pt x="157632" y="55079"/>
                  <a:pt x="164867" y="37255"/>
                </a:cubicBezTo>
                <a:cubicBezTo>
                  <a:pt x="172102" y="19430"/>
                  <a:pt x="191308" y="5464"/>
                  <a:pt x="205690" y="25086"/>
                </a:cubicBezTo>
                <a:cubicBezTo>
                  <a:pt x="222397" y="47844"/>
                  <a:pt x="217508" y="92066"/>
                  <a:pt x="250965" y="100880"/>
                </a:cubicBezTo>
                <a:cubicBezTo>
                  <a:pt x="294375" y="108729"/>
                  <a:pt x="307464" y="48633"/>
                  <a:pt x="322022" y="18904"/>
                </a:cubicBezTo>
                <a:cubicBezTo>
                  <a:pt x="326034" y="9915"/>
                  <a:pt x="312836" y="4039"/>
                  <a:pt x="308867" y="1283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0"/>
          <p:cNvSpPr/>
          <p:nvPr/>
        </p:nvSpPr>
        <p:spPr>
          <a:xfrm rot="-884877">
            <a:off x="7997294" y="3564834"/>
            <a:ext cx="912816" cy="928284"/>
          </a:xfrm>
          <a:custGeom>
            <a:rect b="b" l="l" r="r" t="t"/>
            <a:pathLst>
              <a:path extrusionOk="0" h="559316" w="549996">
                <a:moveTo>
                  <a:pt x="536665" y="198722"/>
                </a:moveTo>
                <a:cubicBezTo>
                  <a:pt x="507988" y="55467"/>
                  <a:pt x="324589" y="-49573"/>
                  <a:pt x="179295" y="24291"/>
                </a:cubicBezTo>
                <a:cubicBezTo>
                  <a:pt x="17974" y="106420"/>
                  <a:pt x="-81169" y="375917"/>
                  <a:pt x="88111" y="512244"/>
                </a:cubicBezTo>
                <a:cubicBezTo>
                  <a:pt x="141168" y="554536"/>
                  <a:pt x="210888" y="558504"/>
                  <a:pt x="276092" y="557584"/>
                </a:cubicBezTo>
                <a:cubicBezTo>
                  <a:pt x="484178" y="579947"/>
                  <a:pt x="588999" y="381814"/>
                  <a:pt x="536665" y="19872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10"/>
          <p:cNvSpPr/>
          <p:nvPr/>
        </p:nvSpPr>
        <p:spPr>
          <a:xfrm>
            <a:off x="642525" y="4216625"/>
            <a:ext cx="5890324" cy="562639"/>
          </a:xfrm>
          <a:custGeom>
            <a:rect b="b" l="l" r="r" t="t"/>
            <a:pathLst>
              <a:path extrusionOk="0" h="399035" w="3290684">
                <a:moveTo>
                  <a:pt x="3288221" y="146895"/>
                </a:moveTo>
                <a:cubicBezTo>
                  <a:pt x="3288879" y="83708"/>
                  <a:pt x="3268160" y="25739"/>
                  <a:pt x="3196488" y="21201"/>
                </a:cubicBezTo>
                <a:cubicBezTo>
                  <a:pt x="2907830" y="16005"/>
                  <a:pt x="2618711" y="18197"/>
                  <a:pt x="2329921" y="14777"/>
                </a:cubicBezTo>
                <a:cubicBezTo>
                  <a:pt x="1580495" y="9866"/>
                  <a:pt x="931222" y="0"/>
                  <a:pt x="181841" y="0"/>
                </a:cubicBezTo>
                <a:cubicBezTo>
                  <a:pt x="-44245" y="0"/>
                  <a:pt x="4866" y="162044"/>
                  <a:pt x="3813" y="206244"/>
                </a:cubicBezTo>
                <a:cubicBezTo>
                  <a:pt x="-6272" y="347395"/>
                  <a:pt x="64456" y="394927"/>
                  <a:pt x="198174" y="383395"/>
                </a:cubicBezTo>
                <a:lnTo>
                  <a:pt x="1064019" y="387780"/>
                </a:lnTo>
                <a:lnTo>
                  <a:pt x="2795708" y="396549"/>
                </a:lnTo>
                <a:cubicBezTo>
                  <a:pt x="2909277" y="397119"/>
                  <a:pt x="3023284" y="400671"/>
                  <a:pt x="3136832" y="398128"/>
                </a:cubicBezTo>
                <a:cubicBezTo>
                  <a:pt x="3275790" y="400627"/>
                  <a:pt x="3299512" y="257767"/>
                  <a:pt x="3288221" y="14689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10"/>
          <p:cNvSpPr/>
          <p:nvPr/>
        </p:nvSpPr>
        <p:spPr>
          <a:xfrm>
            <a:off x="368194" y="422127"/>
            <a:ext cx="8379859" cy="4302579"/>
          </a:xfrm>
          <a:custGeom>
            <a:rect b="b" l="l" r="r" t="t"/>
            <a:pathLst>
              <a:path extrusionOk="0" h="2039137" w="3971497">
                <a:moveTo>
                  <a:pt x="3947725" y="299512"/>
                </a:moveTo>
                <a:cubicBezTo>
                  <a:pt x="3924134" y="113307"/>
                  <a:pt x="3885284" y="33501"/>
                  <a:pt x="3686450" y="8902"/>
                </a:cubicBezTo>
                <a:cubicBezTo>
                  <a:pt x="3601997" y="-3398"/>
                  <a:pt x="3538196" y="330"/>
                  <a:pt x="3453085" y="1250"/>
                </a:cubicBezTo>
                <a:cubicBezTo>
                  <a:pt x="2545650" y="21443"/>
                  <a:pt x="1638390" y="51765"/>
                  <a:pt x="731371" y="878"/>
                </a:cubicBezTo>
                <a:cubicBezTo>
                  <a:pt x="642467" y="-87"/>
                  <a:pt x="553519" y="1250"/>
                  <a:pt x="464769" y="6534"/>
                </a:cubicBezTo>
                <a:cubicBezTo>
                  <a:pt x="385183" y="11292"/>
                  <a:pt x="302374" y="15304"/>
                  <a:pt x="224563" y="33743"/>
                </a:cubicBezTo>
                <a:cubicBezTo>
                  <a:pt x="159908" y="49090"/>
                  <a:pt x="106653" y="83204"/>
                  <a:pt x="86570" y="149329"/>
                </a:cubicBezTo>
                <a:cubicBezTo>
                  <a:pt x="9067" y="671747"/>
                  <a:pt x="-7925" y="1209227"/>
                  <a:pt x="2994" y="1737127"/>
                </a:cubicBezTo>
                <a:cubicBezTo>
                  <a:pt x="7729" y="2035301"/>
                  <a:pt x="225024" y="2012784"/>
                  <a:pt x="454881" y="2012828"/>
                </a:cubicBezTo>
                <a:cubicBezTo>
                  <a:pt x="1452075" y="2021379"/>
                  <a:pt x="2463170" y="2030543"/>
                  <a:pt x="3459136" y="2039138"/>
                </a:cubicBezTo>
                <a:cubicBezTo>
                  <a:pt x="3468432" y="2039138"/>
                  <a:pt x="3468235" y="2024426"/>
                  <a:pt x="3458544" y="2024339"/>
                </a:cubicBezTo>
                <a:cubicBezTo>
                  <a:pt x="2395752" y="2013552"/>
                  <a:pt x="1331030" y="2008487"/>
                  <a:pt x="268237" y="1995157"/>
                </a:cubicBezTo>
                <a:cubicBezTo>
                  <a:pt x="201871" y="1991167"/>
                  <a:pt x="129981" y="1978933"/>
                  <a:pt x="80870" y="1929997"/>
                </a:cubicBezTo>
                <a:cubicBezTo>
                  <a:pt x="27856" y="1877181"/>
                  <a:pt x="19898" y="1797332"/>
                  <a:pt x="17289" y="1726406"/>
                </a:cubicBezTo>
                <a:cubicBezTo>
                  <a:pt x="11150" y="1553355"/>
                  <a:pt x="12904" y="1379647"/>
                  <a:pt x="17289" y="1206596"/>
                </a:cubicBezTo>
                <a:cubicBezTo>
                  <a:pt x="24962" y="897125"/>
                  <a:pt x="46317" y="588368"/>
                  <a:pt x="81352" y="280328"/>
                </a:cubicBezTo>
                <a:cubicBezTo>
                  <a:pt x="89990" y="206026"/>
                  <a:pt x="89333" y="112868"/>
                  <a:pt x="163591" y="71825"/>
                </a:cubicBezTo>
                <a:cubicBezTo>
                  <a:pt x="194285" y="54286"/>
                  <a:pt x="229825" y="46349"/>
                  <a:pt x="264444" y="40978"/>
                </a:cubicBezTo>
                <a:cubicBezTo>
                  <a:pt x="347341" y="28174"/>
                  <a:pt x="431728" y="22408"/>
                  <a:pt x="515502" y="18746"/>
                </a:cubicBezTo>
                <a:cubicBezTo>
                  <a:pt x="692894" y="11029"/>
                  <a:pt x="870483" y="17869"/>
                  <a:pt x="1047743" y="26113"/>
                </a:cubicBezTo>
                <a:cubicBezTo>
                  <a:pt x="1755029" y="63845"/>
                  <a:pt x="2462863" y="37711"/>
                  <a:pt x="3170346" y="20654"/>
                </a:cubicBezTo>
                <a:cubicBezTo>
                  <a:pt x="3346028" y="20478"/>
                  <a:pt x="3500947" y="3289"/>
                  <a:pt x="3675948" y="22605"/>
                </a:cubicBezTo>
                <a:cubicBezTo>
                  <a:pt x="3819576" y="42556"/>
                  <a:pt x="3893001" y="73821"/>
                  <a:pt x="3920034" y="229880"/>
                </a:cubicBezTo>
                <a:cubicBezTo>
                  <a:pt x="4003348" y="663591"/>
                  <a:pt x="3918609" y="1093707"/>
                  <a:pt x="3926392" y="1543489"/>
                </a:cubicBezTo>
                <a:cubicBezTo>
                  <a:pt x="3926568" y="1553092"/>
                  <a:pt x="3940665" y="1547436"/>
                  <a:pt x="3940490" y="1538337"/>
                </a:cubicBezTo>
                <a:cubicBezTo>
                  <a:pt x="3933321" y="1127383"/>
                  <a:pt x="4008215" y="711694"/>
                  <a:pt x="3947725" y="29951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823076" y="4261808"/>
            <a:ext cx="5522700" cy="39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5" name="Google Shape;135;p10"/>
          <p:cNvSpPr/>
          <p:nvPr/>
        </p:nvSpPr>
        <p:spPr>
          <a:xfrm rot="5400000">
            <a:off x="312168" y="304611"/>
            <a:ext cx="746254" cy="775710"/>
          </a:xfrm>
          <a:custGeom>
            <a:rect b="b" l="l" r="r" t="t"/>
            <a:pathLst>
              <a:path extrusionOk="0" h="367635" w="353675">
                <a:moveTo>
                  <a:pt x="349850" y="316408"/>
                </a:moveTo>
                <a:cubicBezTo>
                  <a:pt x="344216" y="307967"/>
                  <a:pt x="337265" y="300140"/>
                  <a:pt x="331061" y="292094"/>
                </a:cubicBezTo>
                <a:cubicBezTo>
                  <a:pt x="325295" y="284639"/>
                  <a:pt x="312907" y="293387"/>
                  <a:pt x="318542" y="300688"/>
                </a:cubicBezTo>
                <a:cubicBezTo>
                  <a:pt x="320142" y="302661"/>
                  <a:pt x="330951" y="317022"/>
                  <a:pt x="332574" y="318447"/>
                </a:cubicBezTo>
                <a:cubicBezTo>
                  <a:pt x="270198" y="313689"/>
                  <a:pt x="197781" y="305292"/>
                  <a:pt x="142554" y="274598"/>
                </a:cubicBezTo>
                <a:cubicBezTo>
                  <a:pt x="87348" y="239760"/>
                  <a:pt x="52202" y="175937"/>
                  <a:pt x="31747" y="115404"/>
                </a:cubicBezTo>
                <a:cubicBezTo>
                  <a:pt x="20542" y="80171"/>
                  <a:pt x="14804" y="43432"/>
                  <a:pt x="14733" y="6461"/>
                </a:cubicBezTo>
                <a:cubicBezTo>
                  <a:pt x="14733" y="-3318"/>
                  <a:pt x="-44" y="-1323"/>
                  <a:pt x="0" y="7930"/>
                </a:cubicBezTo>
                <a:cubicBezTo>
                  <a:pt x="1184" y="107971"/>
                  <a:pt x="41065" y="213209"/>
                  <a:pt x="119862" y="277470"/>
                </a:cubicBezTo>
                <a:cubicBezTo>
                  <a:pt x="177501" y="318403"/>
                  <a:pt x="263467" y="328116"/>
                  <a:pt x="332705" y="333158"/>
                </a:cubicBezTo>
                <a:cubicBezTo>
                  <a:pt x="322510" y="340196"/>
                  <a:pt x="316437" y="346182"/>
                  <a:pt x="307470" y="353702"/>
                </a:cubicBezTo>
                <a:cubicBezTo>
                  <a:pt x="300301" y="359863"/>
                  <a:pt x="307821" y="372250"/>
                  <a:pt x="315275" y="365848"/>
                </a:cubicBezTo>
                <a:lnTo>
                  <a:pt x="340028" y="344647"/>
                </a:lnTo>
                <a:cubicBezTo>
                  <a:pt x="350048" y="337171"/>
                  <a:pt x="359037" y="328927"/>
                  <a:pt x="349850" y="316408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0"/>
          <p:cNvSpPr/>
          <p:nvPr/>
        </p:nvSpPr>
        <p:spPr>
          <a:xfrm rot="-9525180">
            <a:off x="252849" y="4358394"/>
            <a:ext cx="290510" cy="231333"/>
          </a:xfrm>
          <a:custGeom>
            <a:rect b="b" l="l" r="r" t="t"/>
            <a:pathLst>
              <a:path extrusionOk="0" h="109585" w="137618">
                <a:moveTo>
                  <a:pt x="136999" y="99882"/>
                </a:moveTo>
                <a:cubicBezTo>
                  <a:pt x="113869" y="47085"/>
                  <a:pt x="65635" y="9548"/>
                  <a:pt x="8785" y="104"/>
                </a:cubicBezTo>
                <a:cubicBezTo>
                  <a:pt x="-292" y="-1365"/>
                  <a:pt x="-3910" y="13258"/>
                  <a:pt x="5627" y="14771"/>
                </a:cubicBezTo>
                <a:cubicBezTo>
                  <a:pt x="57435" y="23274"/>
                  <a:pt x="101482" y="57237"/>
                  <a:pt x="122902" y="105166"/>
                </a:cubicBezTo>
                <a:cubicBezTo>
                  <a:pt x="126738" y="113936"/>
                  <a:pt x="140705" y="108323"/>
                  <a:pt x="136999" y="9988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0"/>
          <p:cNvSpPr/>
          <p:nvPr/>
        </p:nvSpPr>
        <p:spPr>
          <a:xfrm rot="-9525180">
            <a:off x="217769" y="4512917"/>
            <a:ext cx="132490" cy="91286"/>
          </a:xfrm>
          <a:custGeom>
            <a:rect b="b" l="l" r="r" t="t"/>
            <a:pathLst>
              <a:path extrusionOk="0" h="43243" w="62762">
                <a:moveTo>
                  <a:pt x="60351" y="30032"/>
                </a:moveTo>
                <a:cubicBezTo>
                  <a:pt x="45705" y="17367"/>
                  <a:pt x="28955" y="7372"/>
                  <a:pt x="10845" y="500"/>
                </a:cubicBezTo>
                <a:cubicBezTo>
                  <a:pt x="2273" y="-2745"/>
                  <a:pt x="-4765" y="10739"/>
                  <a:pt x="4092" y="14093"/>
                </a:cubicBezTo>
                <a:cubicBezTo>
                  <a:pt x="20996" y="20446"/>
                  <a:pt x="36672" y="29731"/>
                  <a:pt x="50353" y="41521"/>
                </a:cubicBezTo>
                <a:cubicBezTo>
                  <a:pt x="57413" y="47594"/>
                  <a:pt x="67410" y="36127"/>
                  <a:pt x="60351" y="300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0"/>
          <p:cNvSpPr/>
          <p:nvPr/>
        </p:nvSpPr>
        <p:spPr>
          <a:xfrm rot="-167066">
            <a:off x="4934240" y="363639"/>
            <a:ext cx="888144" cy="61489"/>
          </a:xfrm>
          <a:custGeom>
            <a:rect b="b" l="l" r="r" t="t"/>
            <a:pathLst>
              <a:path extrusionOk="0" h="29142" w="420923">
                <a:moveTo>
                  <a:pt x="413489" y="13189"/>
                </a:moveTo>
                <a:cubicBezTo>
                  <a:pt x="278455" y="16526"/>
                  <a:pt x="143334" y="12132"/>
                  <a:pt x="8805" y="34"/>
                </a:cubicBezTo>
                <a:cubicBezTo>
                  <a:pt x="-293" y="-799"/>
                  <a:pt x="-3933" y="13847"/>
                  <a:pt x="5670" y="14702"/>
                </a:cubicBezTo>
                <a:cubicBezTo>
                  <a:pt x="141449" y="26940"/>
                  <a:pt x="277798" y="31404"/>
                  <a:pt x="414081" y="28076"/>
                </a:cubicBezTo>
                <a:cubicBezTo>
                  <a:pt x="423377" y="27769"/>
                  <a:pt x="423223" y="12970"/>
                  <a:pt x="413489" y="1318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0"/>
          <p:cNvSpPr/>
          <p:nvPr/>
        </p:nvSpPr>
        <p:spPr>
          <a:xfrm rot="-167066">
            <a:off x="5876367" y="368207"/>
            <a:ext cx="86889" cy="31179"/>
          </a:xfrm>
          <a:custGeom>
            <a:rect b="b" l="l" r="r" t="t"/>
            <a:pathLst>
              <a:path extrusionOk="0" h="14777" w="41180">
                <a:moveTo>
                  <a:pt x="33693" y="0"/>
                </a:moveTo>
                <a:lnTo>
                  <a:pt x="6835" y="0"/>
                </a:lnTo>
                <a:cubicBezTo>
                  <a:pt x="-2461" y="0"/>
                  <a:pt x="-2286" y="14777"/>
                  <a:pt x="7427" y="14777"/>
                </a:cubicBezTo>
                <a:lnTo>
                  <a:pt x="34307" y="14777"/>
                </a:lnTo>
                <a:cubicBezTo>
                  <a:pt x="43669" y="14777"/>
                  <a:pt x="43471" y="0"/>
                  <a:pt x="33693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0"/>
          <p:cNvSpPr/>
          <p:nvPr/>
        </p:nvSpPr>
        <p:spPr>
          <a:xfrm rot="-167066">
            <a:off x="6046138" y="354459"/>
            <a:ext cx="299726" cy="40681"/>
          </a:xfrm>
          <a:custGeom>
            <a:rect b="b" l="l" r="r" t="t"/>
            <a:pathLst>
              <a:path extrusionOk="0" h="19280" w="142051">
                <a:moveTo>
                  <a:pt x="136384" y="4500"/>
                </a:moveTo>
                <a:lnTo>
                  <a:pt x="8783" y="5"/>
                </a:lnTo>
                <a:cubicBezTo>
                  <a:pt x="-272" y="-323"/>
                  <a:pt x="-3933" y="14344"/>
                  <a:pt x="5648" y="14695"/>
                </a:cubicBezTo>
                <a:lnTo>
                  <a:pt x="133227" y="19277"/>
                </a:lnTo>
                <a:cubicBezTo>
                  <a:pt x="142282" y="19518"/>
                  <a:pt x="146031" y="4851"/>
                  <a:pt x="136384" y="450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0"/>
          <p:cNvSpPr/>
          <p:nvPr/>
        </p:nvSpPr>
        <p:spPr>
          <a:xfrm rot="5400000">
            <a:off x="8280263" y="2495763"/>
            <a:ext cx="850640" cy="154977"/>
          </a:xfrm>
          <a:custGeom>
            <a:rect b="b" l="l" r="r" t="t"/>
            <a:pathLst>
              <a:path extrusionOk="0" h="73536" w="403625">
                <a:moveTo>
                  <a:pt x="402034" y="57995"/>
                </a:moveTo>
                <a:cubicBezTo>
                  <a:pt x="349920" y="-4643"/>
                  <a:pt x="347223" y="-12273"/>
                  <a:pt x="293815" y="54948"/>
                </a:cubicBezTo>
                <a:cubicBezTo>
                  <a:pt x="244682" y="-17404"/>
                  <a:pt x="251829" y="2986"/>
                  <a:pt x="191361" y="49225"/>
                </a:cubicBezTo>
                <a:cubicBezTo>
                  <a:pt x="145320" y="-15189"/>
                  <a:pt x="150911" y="-15343"/>
                  <a:pt x="96669" y="42648"/>
                </a:cubicBezTo>
                <a:cubicBezTo>
                  <a:pt x="86321" y="25893"/>
                  <a:pt x="71785" y="12113"/>
                  <a:pt x="54508" y="2657"/>
                </a:cubicBezTo>
                <a:cubicBezTo>
                  <a:pt x="43897" y="-1442"/>
                  <a:pt x="13290" y="41442"/>
                  <a:pt x="2152" y="49554"/>
                </a:cubicBezTo>
                <a:cubicBezTo>
                  <a:pt x="-4644" y="56548"/>
                  <a:pt x="6230" y="65932"/>
                  <a:pt x="12983" y="58982"/>
                </a:cubicBezTo>
                <a:lnTo>
                  <a:pt x="52009" y="18838"/>
                </a:lnTo>
                <a:cubicBezTo>
                  <a:pt x="82462" y="34426"/>
                  <a:pt x="86825" y="72531"/>
                  <a:pt x="100243" y="59552"/>
                </a:cubicBezTo>
                <a:lnTo>
                  <a:pt x="120852" y="38307"/>
                </a:lnTo>
                <a:cubicBezTo>
                  <a:pt x="130455" y="27871"/>
                  <a:pt x="145298" y="3447"/>
                  <a:pt x="155800" y="26621"/>
                </a:cubicBezTo>
                <a:cubicBezTo>
                  <a:pt x="197105" y="84085"/>
                  <a:pt x="181473" y="72663"/>
                  <a:pt x="233785" y="33330"/>
                </a:cubicBezTo>
                <a:cubicBezTo>
                  <a:pt x="249659" y="14036"/>
                  <a:pt x="257223" y="29405"/>
                  <a:pt x="267264" y="44731"/>
                </a:cubicBezTo>
                <a:lnTo>
                  <a:pt x="286843" y="71040"/>
                </a:lnTo>
                <a:cubicBezTo>
                  <a:pt x="300195" y="86058"/>
                  <a:pt x="326855" y="28594"/>
                  <a:pt x="341106" y="23990"/>
                </a:cubicBezTo>
                <a:cubicBezTo>
                  <a:pt x="357462" y="17522"/>
                  <a:pt x="377238" y="56614"/>
                  <a:pt x="389493" y="66611"/>
                </a:cubicBezTo>
                <a:cubicBezTo>
                  <a:pt x="395632" y="73671"/>
                  <a:pt x="408020" y="64945"/>
                  <a:pt x="402034" y="57995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sz="3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sz="3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sz="3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sz="3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sz="3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sz="3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sz="3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sz="3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matic SC"/>
              <a:buNone/>
              <a:defRPr b="1" sz="3400">
                <a:solidFill>
                  <a:schemeClr val="dk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188175" y="1506350"/>
            <a:ext cx="6426300" cy="28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00"/>
              <a:buFont typeface="Nunito"/>
              <a:buChar char="✗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6830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200"/>
              <a:buFont typeface="Nunito"/>
              <a:buChar char="✗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68300" lvl="2" marL="13716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■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68300" lvl="3" marL="18288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●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68300" lvl="4" marL="22860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○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68300" lvl="5" marL="27432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■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68300" lvl="6" marL="3200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●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68300" lvl="7" marL="36576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unito"/>
              <a:buChar char="○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68300" lvl="8" marL="4114800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2200"/>
              <a:buFont typeface="Nunito"/>
              <a:buChar char="■"/>
              <a:defRPr sz="22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04375" y="4693376"/>
            <a:ext cx="548700" cy="30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b="1" sz="15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 algn="r">
              <a:buNone/>
              <a:defRPr b="1" sz="15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 algn="r">
              <a:buNone/>
              <a:defRPr b="1" sz="15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 algn="r">
              <a:buNone/>
              <a:defRPr b="1" sz="15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 algn="r">
              <a:buNone/>
              <a:defRPr b="1" sz="15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 algn="r">
              <a:buNone/>
              <a:defRPr b="1" sz="15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 algn="r">
              <a:buNone/>
              <a:defRPr b="1" sz="15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 algn="r">
              <a:buNone/>
              <a:defRPr b="1" sz="15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 algn="r">
              <a:buNone/>
              <a:defRPr b="1" sz="1500">
                <a:solidFill>
                  <a:schemeClr val="dk2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foldnfly.com/1.html" TargetMode="External"/><Relationship Id="rId4" Type="http://schemas.openxmlformats.org/officeDocument/2006/relationships/hyperlink" Target="https://www.foldnfly.com/13.html#The-UFO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s://docs.google.com/presentation/d/1m8bZDU3KNS0YIf5zZQfhWM6XXz4VBbRGKAJzTL50izQ/edit?usp=sharing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"/>
          <p:cNvSpPr txBox="1"/>
          <p:nvPr>
            <p:ph type="ctrTitle"/>
          </p:nvPr>
        </p:nvSpPr>
        <p:spPr>
          <a:xfrm>
            <a:off x="1867900" y="1731475"/>
            <a:ext cx="5408100" cy="168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Fuselage Intro and Physics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6"/>
          <p:cNvSpPr txBox="1"/>
          <p:nvPr>
            <p:ph idx="1" type="body"/>
          </p:nvPr>
        </p:nvSpPr>
        <p:spPr>
          <a:xfrm>
            <a:off x="823076" y="4261808"/>
            <a:ext cx="5522700" cy="39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Note: struts and spars connect the wings to the fuselage</a:t>
            </a:r>
            <a:endParaRPr/>
          </a:p>
        </p:txBody>
      </p:sp>
      <p:pic>
        <p:nvPicPr>
          <p:cNvPr id="255" name="Google Shape;255;p26"/>
          <p:cNvPicPr preferRelativeResize="0"/>
          <p:nvPr/>
        </p:nvPicPr>
        <p:blipFill rotWithShape="1">
          <a:blip r:embed="rId3">
            <a:alphaModFix/>
          </a:blip>
          <a:srcRect b="4942" l="0" r="0" t="0"/>
          <a:stretch/>
        </p:blipFill>
        <p:spPr>
          <a:xfrm>
            <a:off x="1332500" y="845075"/>
            <a:ext cx="6244925" cy="33479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6"/>
          <p:cNvSpPr/>
          <p:nvPr/>
        </p:nvSpPr>
        <p:spPr>
          <a:xfrm>
            <a:off x="7638811" y="3673615"/>
            <a:ext cx="1020301" cy="979373"/>
          </a:xfrm>
          <a:custGeom>
            <a:rect b="b" l="l" r="r" t="t"/>
            <a:pathLst>
              <a:path extrusionOk="0" h="464158" w="483555">
                <a:moveTo>
                  <a:pt x="14370" y="311041"/>
                </a:moveTo>
                <a:cubicBezTo>
                  <a:pt x="13208" y="301350"/>
                  <a:pt x="-977" y="305669"/>
                  <a:pt x="54" y="314812"/>
                </a:cubicBezTo>
                <a:cubicBezTo>
                  <a:pt x="5227" y="358303"/>
                  <a:pt x="26648" y="398237"/>
                  <a:pt x="59995" y="426627"/>
                </a:cubicBezTo>
                <a:cubicBezTo>
                  <a:pt x="67120" y="432700"/>
                  <a:pt x="77995" y="422132"/>
                  <a:pt x="70957" y="416191"/>
                </a:cubicBezTo>
                <a:cubicBezTo>
                  <a:pt x="39408" y="389609"/>
                  <a:pt x="19172" y="352011"/>
                  <a:pt x="14370" y="311041"/>
                </a:cubicBezTo>
                <a:close/>
                <a:moveTo>
                  <a:pt x="336880" y="193437"/>
                </a:moveTo>
                <a:cubicBezTo>
                  <a:pt x="334468" y="176358"/>
                  <a:pt x="330303" y="159652"/>
                  <a:pt x="314956" y="149764"/>
                </a:cubicBezTo>
                <a:cubicBezTo>
                  <a:pt x="298096" y="138801"/>
                  <a:pt x="277136" y="134943"/>
                  <a:pt x="257360" y="135008"/>
                </a:cubicBezTo>
                <a:cubicBezTo>
                  <a:pt x="255101" y="134929"/>
                  <a:pt x="252953" y="136054"/>
                  <a:pt x="251747" y="137968"/>
                </a:cubicBezTo>
                <a:cubicBezTo>
                  <a:pt x="221513" y="140051"/>
                  <a:pt x="199128" y="156275"/>
                  <a:pt x="191038" y="185961"/>
                </a:cubicBezTo>
                <a:cubicBezTo>
                  <a:pt x="183255" y="213827"/>
                  <a:pt x="188122" y="259386"/>
                  <a:pt x="214563" y="276487"/>
                </a:cubicBezTo>
                <a:cubicBezTo>
                  <a:pt x="227893" y="285104"/>
                  <a:pt x="244534" y="286924"/>
                  <a:pt x="260056" y="287450"/>
                </a:cubicBezTo>
                <a:cubicBezTo>
                  <a:pt x="318003" y="291681"/>
                  <a:pt x="344510" y="246232"/>
                  <a:pt x="336880" y="193437"/>
                </a:cubicBezTo>
                <a:close/>
                <a:moveTo>
                  <a:pt x="264069" y="272760"/>
                </a:moveTo>
                <a:cubicBezTo>
                  <a:pt x="249708" y="272541"/>
                  <a:pt x="231906" y="271489"/>
                  <a:pt x="220220" y="261973"/>
                </a:cubicBezTo>
                <a:cubicBezTo>
                  <a:pt x="207306" y="251384"/>
                  <a:pt x="204105" y="231060"/>
                  <a:pt x="203031" y="215384"/>
                </a:cubicBezTo>
                <a:cubicBezTo>
                  <a:pt x="201891" y="198787"/>
                  <a:pt x="204719" y="181006"/>
                  <a:pt x="216185" y="168158"/>
                </a:cubicBezTo>
                <a:cubicBezTo>
                  <a:pt x="228003" y="154806"/>
                  <a:pt x="245827" y="152811"/>
                  <a:pt x="262600" y="152000"/>
                </a:cubicBezTo>
                <a:cubicBezTo>
                  <a:pt x="264244" y="151908"/>
                  <a:pt x="265801" y="151241"/>
                  <a:pt x="266985" y="150114"/>
                </a:cubicBezTo>
                <a:cubicBezTo>
                  <a:pt x="282332" y="151211"/>
                  <a:pt x="299411" y="155376"/>
                  <a:pt x="310373" y="165264"/>
                </a:cubicBezTo>
                <a:cubicBezTo>
                  <a:pt x="321840" y="175613"/>
                  <a:pt x="323133" y="196616"/>
                  <a:pt x="323353" y="210999"/>
                </a:cubicBezTo>
                <a:cubicBezTo>
                  <a:pt x="324142" y="248709"/>
                  <a:pt x="303270" y="274580"/>
                  <a:pt x="264069" y="272760"/>
                </a:cubicBezTo>
                <a:close/>
                <a:moveTo>
                  <a:pt x="271414" y="444539"/>
                </a:moveTo>
                <a:cubicBezTo>
                  <a:pt x="155805" y="470849"/>
                  <a:pt x="43398" y="380958"/>
                  <a:pt x="44122" y="262302"/>
                </a:cubicBezTo>
                <a:cubicBezTo>
                  <a:pt x="44122" y="252502"/>
                  <a:pt x="29498" y="252809"/>
                  <a:pt x="29520" y="262302"/>
                </a:cubicBezTo>
                <a:cubicBezTo>
                  <a:pt x="28555" y="390561"/>
                  <a:pt x="149250" y="487818"/>
                  <a:pt x="274351" y="459097"/>
                </a:cubicBezTo>
                <a:cubicBezTo>
                  <a:pt x="283428" y="457080"/>
                  <a:pt x="280951" y="442456"/>
                  <a:pt x="271414" y="444539"/>
                </a:cubicBezTo>
                <a:close/>
                <a:moveTo>
                  <a:pt x="348150" y="137245"/>
                </a:moveTo>
                <a:cubicBezTo>
                  <a:pt x="328966" y="112294"/>
                  <a:pt x="296408" y="110321"/>
                  <a:pt x="267029" y="109072"/>
                </a:cubicBezTo>
                <a:cubicBezTo>
                  <a:pt x="257952" y="108677"/>
                  <a:pt x="254291" y="123344"/>
                  <a:pt x="263871" y="123739"/>
                </a:cubicBezTo>
                <a:cubicBezTo>
                  <a:pt x="287988" y="124770"/>
                  <a:pt x="319450" y="125011"/>
                  <a:pt x="335521" y="145817"/>
                </a:cubicBezTo>
                <a:cubicBezTo>
                  <a:pt x="353389" y="169123"/>
                  <a:pt x="358585" y="191859"/>
                  <a:pt x="354222" y="220580"/>
                </a:cubicBezTo>
                <a:cubicBezTo>
                  <a:pt x="353104" y="230270"/>
                  <a:pt x="367553" y="232309"/>
                  <a:pt x="368627" y="222926"/>
                </a:cubicBezTo>
                <a:cubicBezTo>
                  <a:pt x="370447" y="207184"/>
                  <a:pt x="371850" y="191530"/>
                  <a:pt x="367575" y="176029"/>
                </a:cubicBezTo>
                <a:cubicBezTo>
                  <a:pt x="363562" y="162000"/>
                  <a:pt x="356985" y="148845"/>
                  <a:pt x="348128" y="137245"/>
                </a:cubicBezTo>
                <a:close/>
                <a:moveTo>
                  <a:pt x="311163" y="288349"/>
                </a:moveTo>
                <a:cubicBezTo>
                  <a:pt x="301867" y="288349"/>
                  <a:pt x="302064" y="303148"/>
                  <a:pt x="311777" y="303148"/>
                </a:cubicBezTo>
                <a:cubicBezTo>
                  <a:pt x="321029" y="303148"/>
                  <a:pt x="320853" y="288349"/>
                  <a:pt x="311163" y="288349"/>
                </a:cubicBezTo>
                <a:close/>
                <a:moveTo>
                  <a:pt x="475115" y="172784"/>
                </a:moveTo>
                <a:cubicBezTo>
                  <a:pt x="469348" y="169934"/>
                  <a:pt x="460294" y="171272"/>
                  <a:pt x="454242" y="171140"/>
                </a:cubicBezTo>
                <a:lnTo>
                  <a:pt x="430717" y="170680"/>
                </a:lnTo>
                <a:cubicBezTo>
                  <a:pt x="430652" y="154344"/>
                  <a:pt x="425916" y="138365"/>
                  <a:pt x="417058" y="124638"/>
                </a:cubicBezTo>
                <a:lnTo>
                  <a:pt x="428547" y="109839"/>
                </a:lnTo>
                <a:cubicBezTo>
                  <a:pt x="432318" y="105016"/>
                  <a:pt x="437448" y="99622"/>
                  <a:pt x="438369" y="93220"/>
                </a:cubicBezTo>
                <a:cubicBezTo>
                  <a:pt x="440101" y="81227"/>
                  <a:pt x="425938" y="71405"/>
                  <a:pt x="417957" y="64828"/>
                </a:cubicBezTo>
                <a:cubicBezTo>
                  <a:pt x="409187" y="57637"/>
                  <a:pt x="394805" y="44855"/>
                  <a:pt x="382878" y="44219"/>
                </a:cubicBezTo>
                <a:cubicBezTo>
                  <a:pt x="370951" y="43583"/>
                  <a:pt x="362379" y="58799"/>
                  <a:pt x="355867" y="68643"/>
                </a:cubicBezTo>
                <a:cubicBezTo>
                  <a:pt x="343874" y="58630"/>
                  <a:pt x="329777" y="51469"/>
                  <a:pt x="314627" y="47705"/>
                </a:cubicBezTo>
                <a:cubicBezTo>
                  <a:pt x="314627" y="35186"/>
                  <a:pt x="315635" y="19882"/>
                  <a:pt x="310045" y="9381"/>
                </a:cubicBezTo>
                <a:cubicBezTo>
                  <a:pt x="303095" y="-3774"/>
                  <a:pt x="285117" y="611"/>
                  <a:pt x="273080" y="1049"/>
                </a:cubicBezTo>
                <a:cubicBezTo>
                  <a:pt x="263915" y="1415"/>
                  <a:pt x="254751" y="1882"/>
                  <a:pt x="245609" y="2452"/>
                </a:cubicBezTo>
                <a:cubicBezTo>
                  <a:pt x="240500" y="2781"/>
                  <a:pt x="233901" y="2189"/>
                  <a:pt x="229822" y="5938"/>
                </a:cubicBezTo>
                <a:cubicBezTo>
                  <a:pt x="221272" y="13853"/>
                  <a:pt x="223092" y="34857"/>
                  <a:pt x="224407" y="46148"/>
                </a:cubicBezTo>
                <a:cubicBezTo>
                  <a:pt x="208359" y="49327"/>
                  <a:pt x="194239" y="57527"/>
                  <a:pt x="180558" y="66604"/>
                </a:cubicBezTo>
                <a:cubicBezTo>
                  <a:pt x="175647" y="61544"/>
                  <a:pt x="171087" y="56168"/>
                  <a:pt x="166899" y="50511"/>
                </a:cubicBezTo>
                <a:cubicBezTo>
                  <a:pt x="163523" y="46126"/>
                  <a:pt x="160322" y="43429"/>
                  <a:pt x="154534" y="43320"/>
                </a:cubicBezTo>
                <a:cubicBezTo>
                  <a:pt x="141182" y="43079"/>
                  <a:pt x="126646" y="51585"/>
                  <a:pt x="117021" y="60136"/>
                </a:cubicBezTo>
                <a:cubicBezTo>
                  <a:pt x="108843" y="67415"/>
                  <a:pt x="96697" y="81205"/>
                  <a:pt x="97903" y="93176"/>
                </a:cubicBezTo>
                <a:cubicBezTo>
                  <a:pt x="98560" y="99754"/>
                  <a:pt x="104348" y="105695"/>
                  <a:pt x="108185" y="110716"/>
                </a:cubicBezTo>
                <a:cubicBezTo>
                  <a:pt x="111759" y="115386"/>
                  <a:pt x="115486" y="119924"/>
                  <a:pt x="119301" y="124375"/>
                </a:cubicBezTo>
                <a:cubicBezTo>
                  <a:pt x="106432" y="135995"/>
                  <a:pt x="101761" y="152548"/>
                  <a:pt x="99569" y="169583"/>
                </a:cubicBezTo>
                <a:cubicBezTo>
                  <a:pt x="94329" y="169583"/>
                  <a:pt x="89111" y="169583"/>
                  <a:pt x="83871" y="170044"/>
                </a:cubicBezTo>
                <a:cubicBezTo>
                  <a:pt x="77294" y="170592"/>
                  <a:pt x="67712" y="170614"/>
                  <a:pt x="62231" y="174999"/>
                </a:cubicBezTo>
                <a:cubicBezTo>
                  <a:pt x="52212" y="183023"/>
                  <a:pt x="52080" y="203259"/>
                  <a:pt x="51861" y="214945"/>
                </a:cubicBezTo>
                <a:cubicBezTo>
                  <a:pt x="51642" y="226631"/>
                  <a:pt x="51050" y="244083"/>
                  <a:pt x="62407" y="250923"/>
                </a:cubicBezTo>
                <a:cubicBezTo>
                  <a:pt x="73040" y="257347"/>
                  <a:pt x="87883" y="257128"/>
                  <a:pt x="100819" y="256405"/>
                </a:cubicBezTo>
                <a:cubicBezTo>
                  <a:pt x="102463" y="271447"/>
                  <a:pt x="108076" y="285781"/>
                  <a:pt x="117108" y="297930"/>
                </a:cubicBezTo>
                <a:cubicBezTo>
                  <a:pt x="108054" y="305757"/>
                  <a:pt x="99569" y="317662"/>
                  <a:pt x="96456" y="328734"/>
                </a:cubicBezTo>
                <a:cubicBezTo>
                  <a:pt x="92334" y="343642"/>
                  <a:pt x="108185" y="356578"/>
                  <a:pt x="118051" y="365326"/>
                </a:cubicBezTo>
                <a:cubicBezTo>
                  <a:pt x="127917" y="374074"/>
                  <a:pt x="141686" y="385167"/>
                  <a:pt x="156244" y="382537"/>
                </a:cubicBezTo>
                <a:cubicBezTo>
                  <a:pt x="169596" y="380147"/>
                  <a:pt x="172578" y="369206"/>
                  <a:pt x="178169" y="359318"/>
                </a:cubicBezTo>
                <a:cubicBezTo>
                  <a:pt x="191433" y="369803"/>
                  <a:pt x="206649" y="377546"/>
                  <a:pt x="222938" y="382098"/>
                </a:cubicBezTo>
                <a:cubicBezTo>
                  <a:pt x="222938" y="390057"/>
                  <a:pt x="223289" y="398037"/>
                  <a:pt x="223991" y="405996"/>
                </a:cubicBezTo>
                <a:cubicBezTo>
                  <a:pt x="224495" y="411499"/>
                  <a:pt x="224670" y="417331"/>
                  <a:pt x="228376" y="421716"/>
                </a:cubicBezTo>
                <a:cubicBezTo>
                  <a:pt x="236773" y="431450"/>
                  <a:pt x="255979" y="430486"/>
                  <a:pt x="267598" y="430486"/>
                </a:cubicBezTo>
                <a:cubicBezTo>
                  <a:pt x="301560" y="431889"/>
                  <a:pt x="310768" y="414481"/>
                  <a:pt x="306164" y="382843"/>
                </a:cubicBezTo>
                <a:cubicBezTo>
                  <a:pt x="325129" y="382488"/>
                  <a:pt x="343151" y="374525"/>
                  <a:pt x="356174" y="360744"/>
                </a:cubicBezTo>
                <a:cubicBezTo>
                  <a:pt x="385026" y="392403"/>
                  <a:pt x="400483" y="391197"/>
                  <a:pt x="427078" y="358968"/>
                </a:cubicBezTo>
                <a:cubicBezTo>
                  <a:pt x="435519" y="349277"/>
                  <a:pt x="445889" y="337503"/>
                  <a:pt x="438764" y="324173"/>
                </a:cubicBezTo>
                <a:cubicBezTo>
                  <a:pt x="433414" y="314154"/>
                  <a:pt x="421465" y="307248"/>
                  <a:pt x="410262" y="302249"/>
                </a:cubicBezTo>
                <a:cubicBezTo>
                  <a:pt x="422079" y="288428"/>
                  <a:pt x="429402" y="271322"/>
                  <a:pt x="431222" y="253225"/>
                </a:cubicBezTo>
                <a:cubicBezTo>
                  <a:pt x="438413" y="253225"/>
                  <a:pt x="445604" y="253225"/>
                  <a:pt x="452817" y="253225"/>
                </a:cubicBezTo>
                <a:cubicBezTo>
                  <a:pt x="460030" y="253225"/>
                  <a:pt x="467857" y="253861"/>
                  <a:pt x="473361" y="248731"/>
                </a:cubicBezTo>
                <a:cubicBezTo>
                  <a:pt x="482635" y="240093"/>
                  <a:pt x="482372" y="220229"/>
                  <a:pt x="482854" y="208434"/>
                </a:cubicBezTo>
                <a:cubicBezTo>
                  <a:pt x="483446" y="198370"/>
                  <a:pt x="486077" y="178222"/>
                  <a:pt x="475093" y="172784"/>
                </a:cubicBezTo>
                <a:close/>
                <a:moveTo>
                  <a:pt x="468384" y="207644"/>
                </a:moveTo>
                <a:cubicBezTo>
                  <a:pt x="468208" y="213777"/>
                  <a:pt x="467573" y="219887"/>
                  <a:pt x="466520" y="225929"/>
                </a:cubicBezTo>
                <a:cubicBezTo>
                  <a:pt x="465446" y="232178"/>
                  <a:pt x="465643" y="236672"/>
                  <a:pt x="458934" y="238054"/>
                </a:cubicBezTo>
                <a:cubicBezTo>
                  <a:pt x="450164" y="239873"/>
                  <a:pt x="439553" y="239062"/>
                  <a:pt x="429862" y="238558"/>
                </a:cubicBezTo>
                <a:cubicBezTo>
                  <a:pt x="427231" y="236640"/>
                  <a:pt x="423680" y="236561"/>
                  <a:pt x="420961" y="238361"/>
                </a:cubicBezTo>
                <a:cubicBezTo>
                  <a:pt x="414932" y="239040"/>
                  <a:pt x="413594" y="246473"/>
                  <a:pt x="416949" y="250507"/>
                </a:cubicBezTo>
                <a:cubicBezTo>
                  <a:pt x="415743" y="268680"/>
                  <a:pt x="407784" y="285746"/>
                  <a:pt x="394630" y="298346"/>
                </a:cubicBezTo>
                <a:cubicBezTo>
                  <a:pt x="390705" y="300319"/>
                  <a:pt x="388447" y="305537"/>
                  <a:pt x="390551" y="309045"/>
                </a:cubicBezTo>
                <a:cubicBezTo>
                  <a:pt x="391735" y="312531"/>
                  <a:pt x="394936" y="314987"/>
                  <a:pt x="398488" y="313430"/>
                </a:cubicBezTo>
                <a:cubicBezTo>
                  <a:pt x="406513" y="316388"/>
                  <a:pt x="414011" y="320606"/>
                  <a:pt x="420698" y="325927"/>
                </a:cubicBezTo>
                <a:cubicBezTo>
                  <a:pt x="431660" y="333864"/>
                  <a:pt x="420479" y="345067"/>
                  <a:pt x="413923" y="352061"/>
                </a:cubicBezTo>
                <a:cubicBezTo>
                  <a:pt x="407981" y="358639"/>
                  <a:pt x="398203" y="371662"/>
                  <a:pt x="388140" y="367518"/>
                </a:cubicBezTo>
                <a:cubicBezTo>
                  <a:pt x="378559" y="363572"/>
                  <a:pt x="369504" y="352018"/>
                  <a:pt x="362247" y="344892"/>
                </a:cubicBezTo>
                <a:cubicBezTo>
                  <a:pt x="358717" y="342018"/>
                  <a:pt x="353587" y="342252"/>
                  <a:pt x="350320" y="345440"/>
                </a:cubicBezTo>
                <a:cubicBezTo>
                  <a:pt x="338832" y="361007"/>
                  <a:pt x="320020" y="369423"/>
                  <a:pt x="300749" y="367628"/>
                </a:cubicBezTo>
                <a:cubicBezTo>
                  <a:pt x="299674" y="367536"/>
                  <a:pt x="298600" y="367661"/>
                  <a:pt x="297592" y="368001"/>
                </a:cubicBezTo>
                <a:cubicBezTo>
                  <a:pt x="293623" y="368141"/>
                  <a:pt x="290510" y="371473"/>
                  <a:pt x="290663" y="375442"/>
                </a:cubicBezTo>
                <a:cubicBezTo>
                  <a:pt x="290663" y="375578"/>
                  <a:pt x="290663" y="375714"/>
                  <a:pt x="290685" y="375849"/>
                </a:cubicBezTo>
                <a:cubicBezTo>
                  <a:pt x="291518" y="385014"/>
                  <a:pt x="294018" y="395691"/>
                  <a:pt x="292132" y="404812"/>
                </a:cubicBezTo>
                <a:cubicBezTo>
                  <a:pt x="289502" y="417375"/>
                  <a:pt x="273935" y="415643"/>
                  <a:pt x="264047" y="415358"/>
                </a:cubicBezTo>
                <a:cubicBezTo>
                  <a:pt x="258960" y="415246"/>
                  <a:pt x="253874" y="414792"/>
                  <a:pt x="248831" y="413998"/>
                </a:cubicBezTo>
                <a:cubicBezTo>
                  <a:pt x="242648" y="412968"/>
                  <a:pt x="240390" y="412968"/>
                  <a:pt x="238987" y="406434"/>
                </a:cubicBezTo>
                <a:cubicBezTo>
                  <a:pt x="236795" y="396590"/>
                  <a:pt x="237803" y="385211"/>
                  <a:pt x="237694" y="375192"/>
                </a:cubicBezTo>
                <a:cubicBezTo>
                  <a:pt x="237694" y="375076"/>
                  <a:pt x="237694" y="374957"/>
                  <a:pt x="237694" y="374841"/>
                </a:cubicBezTo>
                <a:cubicBezTo>
                  <a:pt x="237672" y="372460"/>
                  <a:pt x="236203" y="370331"/>
                  <a:pt x="233988" y="369470"/>
                </a:cubicBezTo>
                <a:cubicBezTo>
                  <a:pt x="215243" y="365120"/>
                  <a:pt x="197835" y="356236"/>
                  <a:pt x="183321" y="343598"/>
                </a:cubicBezTo>
                <a:cubicBezTo>
                  <a:pt x="181764" y="342145"/>
                  <a:pt x="179593" y="341553"/>
                  <a:pt x="177533" y="342020"/>
                </a:cubicBezTo>
                <a:cubicBezTo>
                  <a:pt x="167820" y="339586"/>
                  <a:pt x="165540" y="360064"/>
                  <a:pt x="159335" y="364931"/>
                </a:cubicBezTo>
                <a:cubicBezTo>
                  <a:pt x="150763" y="373482"/>
                  <a:pt x="137630" y="361686"/>
                  <a:pt x="130943" y="356052"/>
                </a:cubicBezTo>
                <a:cubicBezTo>
                  <a:pt x="124256" y="350417"/>
                  <a:pt x="109632" y="339718"/>
                  <a:pt x="111649" y="329742"/>
                </a:cubicBezTo>
                <a:cubicBezTo>
                  <a:pt x="113228" y="321871"/>
                  <a:pt x="122195" y="311874"/>
                  <a:pt x="128356" y="307291"/>
                </a:cubicBezTo>
                <a:cubicBezTo>
                  <a:pt x="130110" y="306035"/>
                  <a:pt x="131250" y="304101"/>
                  <a:pt x="131491" y="301964"/>
                </a:cubicBezTo>
                <a:cubicBezTo>
                  <a:pt x="134276" y="300023"/>
                  <a:pt x="134977" y="296184"/>
                  <a:pt x="133048" y="293389"/>
                </a:cubicBezTo>
                <a:cubicBezTo>
                  <a:pt x="132916" y="293207"/>
                  <a:pt x="132784" y="293032"/>
                  <a:pt x="132631" y="292865"/>
                </a:cubicBezTo>
                <a:cubicBezTo>
                  <a:pt x="122677" y="281184"/>
                  <a:pt x="116626" y="266663"/>
                  <a:pt x="115376" y="251362"/>
                </a:cubicBezTo>
                <a:cubicBezTo>
                  <a:pt x="117174" y="246977"/>
                  <a:pt x="114938" y="240685"/>
                  <a:pt x="108558" y="241014"/>
                </a:cubicBezTo>
                <a:cubicBezTo>
                  <a:pt x="97990" y="241584"/>
                  <a:pt x="87138" y="242307"/>
                  <a:pt x="76724" y="239895"/>
                </a:cubicBezTo>
                <a:cubicBezTo>
                  <a:pt x="65016" y="237199"/>
                  <a:pt x="66506" y="223189"/>
                  <a:pt x="66748" y="213367"/>
                </a:cubicBezTo>
                <a:cubicBezTo>
                  <a:pt x="66880" y="207118"/>
                  <a:pt x="66748" y="190587"/>
                  <a:pt x="72427" y="186180"/>
                </a:cubicBezTo>
                <a:cubicBezTo>
                  <a:pt x="75298" y="183988"/>
                  <a:pt x="85120" y="184624"/>
                  <a:pt x="88716" y="184426"/>
                </a:cubicBezTo>
                <a:cubicBezTo>
                  <a:pt x="94899" y="184075"/>
                  <a:pt x="101103" y="184075"/>
                  <a:pt x="107286" y="184426"/>
                </a:cubicBezTo>
                <a:cubicBezTo>
                  <a:pt x="114850" y="184865"/>
                  <a:pt x="118621" y="174823"/>
                  <a:pt x="114170" y="171118"/>
                </a:cubicBezTo>
                <a:cubicBezTo>
                  <a:pt x="115946" y="156560"/>
                  <a:pt x="119169" y="141542"/>
                  <a:pt x="131864" y="132597"/>
                </a:cubicBezTo>
                <a:cubicBezTo>
                  <a:pt x="132872" y="131902"/>
                  <a:pt x="133706" y="130979"/>
                  <a:pt x="134276" y="129900"/>
                </a:cubicBezTo>
                <a:cubicBezTo>
                  <a:pt x="137235" y="126918"/>
                  <a:pt x="137455" y="122187"/>
                  <a:pt x="134802" y="118938"/>
                </a:cubicBezTo>
                <a:cubicBezTo>
                  <a:pt x="130833" y="114443"/>
                  <a:pt x="126996" y="109861"/>
                  <a:pt x="123291" y="105147"/>
                </a:cubicBezTo>
                <a:cubicBezTo>
                  <a:pt x="120682" y="101815"/>
                  <a:pt x="114894" y="96487"/>
                  <a:pt x="113820" y="92387"/>
                </a:cubicBezTo>
                <a:cubicBezTo>
                  <a:pt x="109983" y="79583"/>
                  <a:pt x="145018" y="51980"/>
                  <a:pt x="155476" y="60399"/>
                </a:cubicBezTo>
                <a:cubicBezTo>
                  <a:pt x="158633" y="62942"/>
                  <a:pt x="161089" y="67831"/>
                  <a:pt x="163830" y="70945"/>
                </a:cubicBezTo>
                <a:cubicBezTo>
                  <a:pt x="167206" y="74740"/>
                  <a:pt x="170780" y="78342"/>
                  <a:pt x="174551" y="81732"/>
                </a:cubicBezTo>
                <a:cubicBezTo>
                  <a:pt x="176875" y="83913"/>
                  <a:pt x="180448" y="84106"/>
                  <a:pt x="182992" y="82192"/>
                </a:cubicBezTo>
                <a:cubicBezTo>
                  <a:pt x="198339" y="71975"/>
                  <a:pt x="213533" y="61430"/>
                  <a:pt x="232344" y="59719"/>
                </a:cubicBezTo>
                <a:cubicBezTo>
                  <a:pt x="236575" y="59255"/>
                  <a:pt x="239645" y="55444"/>
                  <a:pt x="239184" y="51208"/>
                </a:cubicBezTo>
                <a:cubicBezTo>
                  <a:pt x="239118" y="50772"/>
                  <a:pt x="239053" y="50340"/>
                  <a:pt x="238921" y="49919"/>
                </a:cubicBezTo>
                <a:cubicBezTo>
                  <a:pt x="239404" y="48801"/>
                  <a:pt x="239557" y="47571"/>
                  <a:pt x="239382" y="46367"/>
                </a:cubicBezTo>
                <a:cubicBezTo>
                  <a:pt x="238286" y="37444"/>
                  <a:pt x="237189" y="26087"/>
                  <a:pt x="239996" y="17076"/>
                </a:cubicBezTo>
                <a:cubicBezTo>
                  <a:pt x="245740" y="15805"/>
                  <a:pt x="253852" y="16638"/>
                  <a:pt x="258894" y="16375"/>
                </a:cubicBezTo>
                <a:cubicBezTo>
                  <a:pt x="267358" y="15936"/>
                  <a:pt x="275820" y="15579"/>
                  <a:pt x="284261" y="15300"/>
                </a:cubicBezTo>
                <a:cubicBezTo>
                  <a:pt x="296648" y="13963"/>
                  <a:pt x="299104" y="16068"/>
                  <a:pt x="298644" y="28630"/>
                </a:cubicBezTo>
                <a:cubicBezTo>
                  <a:pt x="299148" y="37269"/>
                  <a:pt x="299587" y="45929"/>
                  <a:pt x="300047" y="54567"/>
                </a:cubicBezTo>
                <a:cubicBezTo>
                  <a:pt x="300025" y="58115"/>
                  <a:pt x="302897" y="61004"/>
                  <a:pt x="306449" y="61020"/>
                </a:cubicBezTo>
                <a:cubicBezTo>
                  <a:pt x="306558" y="61022"/>
                  <a:pt x="306668" y="61017"/>
                  <a:pt x="306778" y="61013"/>
                </a:cubicBezTo>
                <a:cubicBezTo>
                  <a:pt x="323155" y="64446"/>
                  <a:pt x="338262" y="72390"/>
                  <a:pt x="350386" y="83946"/>
                </a:cubicBezTo>
                <a:cubicBezTo>
                  <a:pt x="352403" y="85992"/>
                  <a:pt x="355560" y="86397"/>
                  <a:pt x="358037" y="84933"/>
                </a:cubicBezTo>
                <a:cubicBezTo>
                  <a:pt x="360339" y="85104"/>
                  <a:pt x="362576" y="84014"/>
                  <a:pt x="363847" y="82082"/>
                </a:cubicBezTo>
                <a:cubicBezTo>
                  <a:pt x="367662" y="77018"/>
                  <a:pt x="376257" y="60158"/>
                  <a:pt x="383207" y="59807"/>
                </a:cubicBezTo>
                <a:cubicBezTo>
                  <a:pt x="386583" y="59676"/>
                  <a:pt x="394958" y="66582"/>
                  <a:pt x="397545" y="68336"/>
                </a:cubicBezTo>
                <a:cubicBezTo>
                  <a:pt x="404693" y="73269"/>
                  <a:pt x="411424" y="78792"/>
                  <a:pt x="417650" y="84845"/>
                </a:cubicBezTo>
                <a:cubicBezTo>
                  <a:pt x="422693" y="89800"/>
                  <a:pt x="424381" y="90567"/>
                  <a:pt x="420259" y="96947"/>
                </a:cubicBezTo>
                <a:cubicBezTo>
                  <a:pt x="414647" y="105717"/>
                  <a:pt x="407324" y="113588"/>
                  <a:pt x="400988" y="121744"/>
                </a:cubicBezTo>
                <a:cubicBezTo>
                  <a:pt x="398357" y="124978"/>
                  <a:pt x="398861" y="129727"/>
                  <a:pt x="402084" y="132353"/>
                </a:cubicBezTo>
                <a:cubicBezTo>
                  <a:pt x="402917" y="133037"/>
                  <a:pt x="403904" y="133531"/>
                  <a:pt x="404956" y="133802"/>
                </a:cubicBezTo>
                <a:cubicBezTo>
                  <a:pt x="412980" y="146576"/>
                  <a:pt x="416817" y="161539"/>
                  <a:pt x="415918" y="176599"/>
                </a:cubicBezTo>
                <a:cubicBezTo>
                  <a:pt x="415458" y="179594"/>
                  <a:pt x="417497" y="182398"/>
                  <a:pt x="420501" y="182870"/>
                </a:cubicBezTo>
                <a:cubicBezTo>
                  <a:pt x="421882" y="184446"/>
                  <a:pt x="423899" y="185336"/>
                  <a:pt x="426003" y="185303"/>
                </a:cubicBezTo>
                <a:cubicBezTo>
                  <a:pt x="439772" y="185720"/>
                  <a:pt x="453475" y="185632"/>
                  <a:pt x="467243" y="186005"/>
                </a:cubicBezTo>
                <a:cubicBezTo>
                  <a:pt x="466651" y="186005"/>
                  <a:pt x="467660" y="187649"/>
                  <a:pt x="467770" y="189315"/>
                </a:cubicBezTo>
                <a:cubicBezTo>
                  <a:pt x="468121" y="195498"/>
                  <a:pt x="468537" y="201505"/>
                  <a:pt x="468362" y="207644"/>
                </a:cubicBezTo>
                <a:close/>
                <a:moveTo>
                  <a:pt x="342734" y="248753"/>
                </a:moveTo>
                <a:cubicBezTo>
                  <a:pt x="340673" y="256992"/>
                  <a:pt x="336178" y="264409"/>
                  <a:pt x="329799" y="270020"/>
                </a:cubicBezTo>
                <a:cubicBezTo>
                  <a:pt x="327058" y="273034"/>
                  <a:pt x="327234" y="277691"/>
                  <a:pt x="330215" y="280478"/>
                </a:cubicBezTo>
                <a:cubicBezTo>
                  <a:pt x="333526" y="283438"/>
                  <a:pt x="337757" y="282078"/>
                  <a:pt x="340629" y="279447"/>
                </a:cubicBezTo>
                <a:cubicBezTo>
                  <a:pt x="348851" y="271859"/>
                  <a:pt x="354595" y="261987"/>
                  <a:pt x="357138" y="251099"/>
                </a:cubicBezTo>
                <a:cubicBezTo>
                  <a:pt x="359397" y="241540"/>
                  <a:pt x="344948" y="239632"/>
                  <a:pt x="342712" y="248753"/>
                </a:cubicBez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7"/>
          <p:cNvSpPr txBox="1"/>
          <p:nvPr>
            <p:ph idx="1" type="body"/>
          </p:nvPr>
        </p:nvSpPr>
        <p:spPr>
          <a:xfrm>
            <a:off x="842225" y="4261775"/>
            <a:ext cx="5656200" cy="39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The lift produced from the wings produces high moment, so to combat this, struts are installed</a:t>
            </a:r>
            <a:endParaRPr sz="1300"/>
          </a:p>
        </p:txBody>
      </p:sp>
      <p:pic>
        <p:nvPicPr>
          <p:cNvPr id="262" name="Google Shape;262;p27"/>
          <p:cNvPicPr preferRelativeResize="0"/>
          <p:nvPr/>
        </p:nvPicPr>
        <p:blipFill rotWithShape="1">
          <a:blip r:embed="rId3">
            <a:alphaModFix/>
          </a:blip>
          <a:srcRect b="7961" l="0" r="0" t="0"/>
          <a:stretch/>
        </p:blipFill>
        <p:spPr>
          <a:xfrm>
            <a:off x="2247900" y="1110900"/>
            <a:ext cx="4648200" cy="245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7"/>
          <p:cNvSpPr/>
          <p:nvPr/>
        </p:nvSpPr>
        <p:spPr>
          <a:xfrm>
            <a:off x="2971325" y="1417625"/>
            <a:ext cx="114900" cy="6519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7"/>
          <p:cNvSpPr/>
          <p:nvPr/>
        </p:nvSpPr>
        <p:spPr>
          <a:xfrm>
            <a:off x="5951250" y="1417625"/>
            <a:ext cx="114900" cy="651900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7"/>
          <p:cNvSpPr/>
          <p:nvPr/>
        </p:nvSpPr>
        <p:spPr>
          <a:xfrm rot="2285900">
            <a:off x="3756298" y="2432600"/>
            <a:ext cx="114746" cy="651931"/>
          </a:xfrm>
          <a:prstGeom prst="up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7"/>
          <p:cNvSpPr txBox="1"/>
          <p:nvPr/>
        </p:nvSpPr>
        <p:spPr>
          <a:xfrm>
            <a:off x="3086225" y="2942575"/>
            <a:ext cx="67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Struts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8"/>
          <p:cNvSpPr txBox="1"/>
          <p:nvPr/>
        </p:nvSpPr>
        <p:spPr>
          <a:xfrm>
            <a:off x="2276850" y="1950600"/>
            <a:ext cx="4590300" cy="12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AEE25A"/>
                </a:solidFill>
                <a:latin typeface="Amatic SC"/>
                <a:ea typeface="Amatic SC"/>
                <a:cs typeface="Amatic SC"/>
                <a:sym typeface="Amatic SC"/>
              </a:rPr>
              <a:t>Trivia!</a:t>
            </a:r>
            <a:endParaRPr b="1" sz="4800">
              <a:solidFill>
                <a:srgbClr val="AEE25A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What’s a difference between our fuselage and the affordaplane’s?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 txBox="1"/>
          <p:nvPr/>
        </p:nvSpPr>
        <p:spPr>
          <a:xfrm>
            <a:off x="2304900" y="1691100"/>
            <a:ext cx="4534200" cy="176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Answer:</a:t>
            </a:r>
            <a:endParaRPr b="1" sz="48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The affordaplane’s is 2D, and is made of rectangular pipes, not circular ones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0"/>
          <p:cNvSpPr txBox="1"/>
          <p:nvPr/>
        </p:nvSpPr>
        <p:spPr>
          <a:xfrm>
            <a:off x="1897800" y="1872450"/>
            <a:ext cx="5348400" cy="13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AEE25A"/>
                </a:solidFill>
                <a:latin typeface="Amatic SC"/>
                <a:ea typeface="Amatic SC"/>
                <a:cs typeface="Amatic SC"/>
                <a:sym typeface="Amatic SC"/>
              </a:rPr>
              <a:t>Trivia!</a:t>
            </a:r>
            <a:endParaRPr b="1" sz="4800">
              <a:solidFill>
                <a:srgbClr val="AEE25A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What kind of metal do we use for our fuselage?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1"/>
          <p:cNvSpPr txBox="1"/>
          <p:nvPr/>
        </p:nvSpPr>
        <p:spPr>
          <a:xfrm>
            <a:off x="3215400" y="1842375"/>
            <a:ext cx="2713200" cy="12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Answer:</a:t>
            </a:r>
            <a:endParaRPr b="1" sz="48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4130 chromoly steel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"/>
          <p:cNvSpPr txBox="1"/>
          <p:nvPr/>
        </p:nvSpPr>
        <p:spPr>
          <a:xfrm>
            <a:off x="1989600" y="1788750"/>
            <a:ext cx="5164800" cy="15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AEE25A"/>
                </a:solidFill>
                <a:latin typeface="Amatic SC"/>
                <a:ea typeface="Amatic SC"/>
                <a:cs typeface="Amatic SC"/>
                <a:sym typeface="Amatic SC"/>
              </a:rPr>
              <a:t>Trivia!</a:t>
            </a:r>
            <a:endParaRPr b="1" sz="4800">
              <a:solidFill>
                <a:srgbClr val="AEE25A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What’s the name of the beam that connects the middle of each wing to the fuselage?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3"/>
          <p:cNvSpPr txBox="1"/>
          <p:nvPr/>
        </p:nvSpPr>
        <p:spPr>
          <a:xfrm>
            <a:off x="3298075" y="1831225"/>
            <a:ext cx="2713200" cy="12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Answer:</a:t>
            </a:r>
            <a:endParaRPr b="1" sz="48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strut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4"/>
          <p:cNvSpPr txBox="1"/>
          <p:nvPr>
            <p:ph type="ctrTitle"/>
          </p:nvPr>
        </p:nvSpPr>
        <p:spPr>
          <a:xfrm>
            <a:off x="1773450" y="2236200"/>
            <a:ext cx="5597100" cy="671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Fuselage Forces</a:t>
            </a:r>
            <a:endParaRPr/>
          </a:p>
        </p:txBody>
      </p:sp>
      <p:sp>
        <p:nvSpPr>
          <p:cNvPr id="302" name="Google Shape;302;p34"/>
          <p:cNvSpPr/>
          <p:nvPr/>
        </p:nvSpPr>
        <p:spPr>
          <a:xfrm>
            <a:off x="565773" y="567303"/>
            <a:ext cx="1424465" cy="1366506"/>
          </a:xfrm>
          <a:custGeom>
            <a:rect b="b" l="l" r="r" t="t"/>
            <a:pathLst>
              <a:path extrusionOk="0" h="647633" w="675102">
                <a:moveTo>
                  <a:pt x="468951" y="270023"/>
                </a:moveTo>
                <a:cubicBezTo>
                  <a:pt x="465180" y="243253"/>
                  <a:pt x="458669" y="222841"/>
                  <a:pt x="439134" y="210169"/>
                </a:cubicBezTo>
                <a:cubicBezTo>
                  <a:pt x="413175" y="193331"/>
                  <a:pt x="381823" y="189779"/>
                  <a:pt x="360206" y="189779"/>
                </a:cubicBezTo>
                <a:cubicBezTo>
                  <a:pt x="357553" y="189527"/>
                  <a:pt x="354944" y="190746"/>
                  <a:pt x="353453" y="192958"/>
                </a:cubicBezTo>
                <a:cubicBezTo>
                  <a:pt x="353080" y="193517"/>
                  <a:pt x="352488" y="193879"/>
                  <a:pt x="351831" y="193945"/>
                </a:cubicBezTo>
                <a:cubicBezTo>
                  <a:pt x="307609" y="197891"/>
                  <a:pt x="280861" y="218325"/>
                  <a:pt x="268517" y="259718"/>
                </a:cubicBezTo>
                <a:cubicBezTo>
                  <a:pt x="258191" y="296639"/>
                  <a:pt x="263606" y="360571"/>
                  <a:pt x="300637" y="384469"/>
                </a:cubicBezTo>
                <a:cubicBezTo>
                  <a:pt x="321597" y="397777"/>
                  <a:pt x="347402" y="399290"/>
                  <a:pt x="370795" y="399685"/>
                </a:cubicBezTo>
                <a:cubicBezTo>
                  <a:pt x="448825" y="402206"/>
                  <a:pt x="478664" y="335818"/>
                  <a:pt x="468951" y="270023"/>
                </a:cubicBezTo>
                <a:close/>
                <a:moveTo>
                  <a:pt x="371343" y="383373"/>
                </a:moveTo>
                <a:cubicBezTo>
                  <a:pt x="347687" y="383175"/>
                  <a:pt x="322495" y="381312"/>
                  <a:pt x="305965" y="367697"/>
                </a:cubicBezTo>
                <a:cubicBezTo>
                  <a:pt x="286627" y="351845"/>
                  <a:pt x="282462" y="321852"/>
                  <a:pt x="280992" y="300673"/>
                </a:cubicBezTo>
                <a:cubicBezTo>
                  <a:pt x="279633" y="280941"/>
                  <a:pt x="281826" y="253163"/>
                  <a:pt x="299935" y="232707"/>
                </a:cubicBezTo>
                <a:cubicBezTo>
                  <a:pt x="317036" y="213414"/>
                  <a:pt x="342293" y="210541"/>
                  <a:pt x="366674" y="209248"/>
                </a:cubicBezTo>
                <a:cubicBezTo>
                  <a:pt x="368515" y="209198"/>
                  <a:pt x="370269" y="208481"/>
                  <a:pt x="371607" y="207231"/>
                </a:cubicBezTo>
                <a:cubicBezTo>
                  <a:pt x="372045" y="206801"/>
                  <a:pt x="372659" y="206578"/>
                  <a:pt x="373273" y="206617"/>
                </a:cubicBezTo>
                <a:cubicBezTo>
                  <a:pt x="388730" y="207735"/>
                  <a:pt x="417385" y="212054"/>
                  <a:pt x="435560" y="228542"/>
                </a:cubicBezTo>
                <a:cubicBezTo>
                  <a:pt x="451675" y="243099"/>
                  <a:pt x="454152" y="271382"/>
                  <a:pt x="454525" y="294315"/>
                </a:cubicBezTo>
                <a:cubicBezTo>
                  <a:pt x="454832" y="347833"/>
                  <a:pt x="427339" y="384381"/>
                  <a:pt x="371343" y="383373"/>
                </a:cubicBezTo>
                <a:close/>
                <a:moveTo>
                  <a:pt x="96146" y="584224"/>
                </a:moveTo>
                <a:cubicBezTo>
                  <a:pt x="51486" y="546472"/>
                  <a:pt x="22787" y="493202"/>
                  <a:pt x="15815" y="435137"/>
                </a:cubicBezTo>
                <a:cubicBezTo>
                  <a:pt x="15859" y="431977"/>
                  <a:pt x="13316" y="429384"/>
                  <a:pt x="10158" y="429342"/>
                </a:cubicBezTo>
                <a:cubicBezTo>
                  <a:pt x="10049" y="429342"/>
                  <a:pt x="9939" y="429344"/>
                  <a:pt x="9830" y="429348"/>
                </a:cubicBezTo>
                <a:cubicBezTo>
                  <a:pt x="6935" y="429427"/>
                  <a:pt x="4195" y="430706"/>
                  <a:pt x="2266" y="432878"/>
                </a:cubicBezTo>
                <a:cubicBezTo>
                  <a:pt x="534" y="434784"/>
                  <a:pt x="-256" y="437347"/>
                  <a:pt x="73" y="439894"/>
                </a:cubicBezTo>
                <a:cubicBezTo>
                  <a:pt x="7221" y="500470"/>
                  <a:pt x="37038" y="556092"/>
                  <a:pt x="83540" y="595559"/>
                </a:cubicBezTo>
                <a:cubicBezTo>
                  <a:pt x="89964" y="601917"/>
                  <a:pt x="104171" y="591722"/>
                  <a:pt x="96146" y="584224"/>
                </a:cubicBezTo>
                <a:close/>
                <a:moveTo>
                  <a:pt x="381692" y="624367"/>
                </a:moveTo>
                <a:cubicBezTo>
                  <a:pt x="216381" y="661639"/>
                  <a:pt x="57208" y="537086"/>
                  <a:pt x="57603" y="366403"/>
                </a:cubicBezTo>
                <a:cubicBezTo>
                  <a:pt x="57844" y="362233"/>
                  <a:pt x="54643" y="358659"/>
                  <a:pt x="50478" y="358423"/>
                </a:cubicBezTo>
                <a:cubicBezTo>
                  <a:pt x="50192" y="358407"/>
                  <a:pt x="49908" y="358407"/>
                  <a:pt x="49622" y="358423"/>
                </a:cubicBezTo>
                <a:cubicBezTo>
                  <a:pt x="45391" y="358166"/>
                  <a:pt x="41752" y="361387"/>
                  <a:pt x="41488" y="365618"/>
                </a:cubicBezTo>
                <a:cubicBezTo>
                  <a:pt x="41488" y="365857"/>
                  <a:pt x="41488" y="366098"/>
                  <a:pt x="41488" y="366337"/>
                </a:cubicBezTo>
                <a:cubicBezTo>
                  <a:pt x="41291" y="546119"/>
                  <a:pt x="206975" y="680165"/>
                  <a:pt x="382788" y="640701"/>
                </a:cubicBezTo>
                <a:cubicBezTo>
                  <a:pt x="392106" y="638728"/>
                  <a:pt x="390549" y="624609"/>
                  <a:pt x="381692" y="624367"/>
                </a:cubicBezTo>
                <a:close/>
                <a:moveTo>
                  <a:pt x="664343" y="242639"/>
                </a:moveTo>
                <a:cubicBezTo>
                  <a:pt x="655135" y="238693"/>
                  <a:pt x="645313" y="240863"/>
                  <a:pt x="635841" y="240556"/>
                </a:cubicBezTo>
                <a:lnTo>
                  <a:pt x="602779" y="239920"/>
                </a:lnTo>
                <a:cubicBezTo>
                  <a:pt x="601573" y="239920"/>
                  <a:pt x="600587" y="238938"/>
                  <a:pt x="600587" y="237728"/>
                </a:cubicBezTo>
                <a:cubicBezTo>
                  <a:pt x="600477" y="215176"/>
                  <a:pt x="593943" y="193125"/>
                  <a:pt x="581753" y="174147"/>
                </a:cubicBezTo>
                <a:cubicBezTo>
                  <a:pt x="581249" y="173368"/>
                  <a:pt x="581293" y="172358"/>
                  <a:pt x="581863" y="171625"/>
                </a:cubicBezTo>
                <a:lnTo>
                  <a:pt x="598022" y="150841"/>
                </a:lnTo>
                <a:cubicBezTo>
                  <a:pt x="621196" y="125211"/>
                  <a:pt x="612207" y="113766"/>
                  <a:pt x="587059" y="93574"/>
                </a:cubicBezTo>
                <a:cubicBezTo>
                  <a:pt x="572414" y="81976"/>
                  <a:pt x="552923" y="63077"/>
                  <a:pt x="534615" y="62134"/>
                </a:cubicBezTo>
                <a:cubicBezTo>
                  <a:pt x="521220" y="62134"/>
                  <a:pt x="509950" y="79455"/>
                  <a:pt x="501728" y="92105"/>
                </a:cubicBezTo>
                <a:cubicBezTo>
                  <a:pt x="500435" y="93749"/>
                  <a:pt x="498967" y="98069"/>
                  <a:pt x="496269" y="95986"/>
                </a:cubicBezTo>
                <a:cubicBezTo>
                  <a:pt x="479717" y="82123"/>
                  <a:pt x="460225" y="72217"/>
                  <a:pt x="439265" y="67023"/>
                </a:cubicBezTo>
                <a:cubicBezTo>
                  <a:pt x="438257" y="66776"/>
                  <a:pt x="437578" y="65864"/>
                  <a:pt x="437599" y="64831"/>
                </a:cubicBezTo>
                <a:cubicBezTo>
                  <a:pt x="437599" y="62222"/>
                  <a:pt x="437599" y="59503"/>
                  <a:pt x="437599" y="56741"/>
                </a:cubicBezTo>
                <a:cubicBezTo>
                  <a:pt x="437599" y="41394"/>
                  <a:pt x="437819" y="24073"/>
                  <a:pt x="431373" y="11993"/>
                </a:cubicBezTo>
                <a:cubicBezTo>
                  <a:pt x="426988" y="3683"/>
                  <a:pt x="418788" y="0"/>
                  <a:pt x="404888" y="0"/>
                </a:cubicBezTo>
                <a:cubicBezTo>
                  <a:pt x="384257" y="1118"/>
                  <a:pt x="363231" y="2324"/>
                  <a:pt x="342929" y="3442"/>
                </a:cubicBezTo>
                <a:cubicBezTo>
                  <a:pt x="335913" y="3881"/>
                  <a:pt x="327078" y="3113"/>
                  <a:pt x="322101" y="7827"/>
                </a:cubicBezTo>
                <a:cubicBezTo>
                  <a:pt x="310064" y="18943"/>
                  <a:pt x="313923" y="51676"/>
                  <a:pt x="315195" y="62441"/>
                </a:cubicBezTo>
                <a:cubicBezTo>
                  <a:pt x="315326" y="63581"/>
                  <a:pt x="314559" y="64631"/>
                  <a:pt x="313441" y="64853"/>
                </a:cubicBezTo>
                <a:cubicBezTo>
                  <a:pt x="290836" y="69238"/>
                  <a:pt x="270885" y="81143"/>
                  <a:pt x="252710" y="93355"/>
                </a:cubicBezTo>
                <a:cubicBezTo>
                  <a:pt x="251854" y="93936"/>
                  <a:pt x="250692" y="93826"/>
                  <a:pt x="249947" y="93092"/>
                </a:cubicBezTo>
                <a:cubicBezTo>
                  <a:pt x="242975" y="85929"/>
                  <a:pt x="236507" y="78304"/>
                  <a:pt x="230566" y="70268"/>
                </a:cubicBezTo>
                <a:cubicBezTo>
                  <a:pt x="216205" y="47686"/>
                  <a:pt x="177245" y="71715"/>
                  <a:pt x="163696" y="84081"/>
                </a:cubicBezTo>
                <a:cubicBezTo>
                  <a:pt x="150147" y="96446"/>
                  <a:pt x="136093" y="114271"/>
                  <a:pt x="137540" y="128675"/>
                </a:cubicBezTo>
                <a:cubicBezTo>
                  <a:pt x="138439" y="137445"/>
                  <a:pt x="146178" y="145162"/>
                  <a:pt x="151572" y="152222"/>
                </a:cubicBezTo>
                <a:cubicBezTo>
                  <a:pt x="156066" y="158120"/>
                  <a:pt x="161131" y="164368"/>
                  <a:pt x="167094" y="171340"/>
                </a:cubicBezTo>
                <a:cubicBezTo>
                  <a:pt x="167862" y="172241"/>
                  <a:pt x="167774" y="173592"/>
                  <a:pt x="166897" y="174388"/>
                </a:cubicBezTo>
                <a:cubicBezTo>
                  <a:pt x="147844" y="191555"/>
                  <a:pt x="142451" y="216615"/>
                  <a:pt x="139886" y="236544"/>
                </a:cubicBezTo>
                <a:cubicBezTo>
                  <a:pt x="139733" y="237642"/>
                  <a:pt x="138812" y="238460"/>
                  <a:pt x="137694" y="238451"/>
                </a:cubicBezTo>
                <a:cubicBezTo>
                  <a:pt x="129077" y="238326"/>
                  <a:pt x="120461" y="238642"/>
                  <a:pt x="111866" y="239394"/>
                </a:cubicBezTo>
                <a:cubicBezTo>
                  <a:pt x="103359" y="239964"/>
                  <a:pt x="92748" y="240688"/>
                  <a:pt x="86631" y="245599"/>
                </a:cubicBezTo>
                <a:cubicBezTo>
                  <a:pt x="73147" y="256561"/>
                  <a:pt x="73213" y="284274"/>
                  <a:pt x="72863" y="301046"/>
                </a:cubicBezTo>
                <a:cubicBezTo>
                  <a:pt x="72555" y="316525"/>
                  <a:pt x="72073" y="339896"/>
                  <a:pt x="86631" y="348666"/>
                </a:cubicBezTo>
                <a:cubicBezTo>
                  <a:pt x="95555" y="354060"/>
                  <a:pt x="107525" y="356559"/>
                  <a:pt x="124341" y="356559"/>
                </a:cubicBezTo>
                <a:cubicBezTo>
                  <a:pt x="129801" y="356559"/>
                  <a:pt x="135304" y="356296"/>
                  <a:pt x="139338" y="356077"/>
                </a:cubicBezTo>
                <a:cubicBezTo>
                  <a:pt x="140500" y="356011"/>
                  <a:pt x="141509" y="356855"/>
                  <a:pt x="141640" y="358006"/>
                </a:cubicBezTo>
                <a:cubicBezTo>
                  <a:pt x="143898" y="378758"/>
                  <a:pt x="151659" y="398529"/>
                  <a:pt x="164134" y="415273"/>
                </a:cubicBezTo>
                <a:cubicBezTo>
                  <a:pt x="164814" y="416194"/>
                  <a:pt x="164682" y="417483"/>
                  <a:pt x="163806" y="418233"/>
                </a:cubicBezTo>
                <a:cubicBezTo>
                  <a:pt x="150497" y="429721"/>
                  <a:pt x="139382" y="446296"/>
                  <a:pt x="135457" y="460459"/>
                </a:cubicBezTo>
                <a:cubicBezTo>
                  <a:pt x="130327" y="478964"/>
                  <a:pt x="149160" y="495539"/>
                  <a:pt x="162907" y="507663"/>
                </a:cubicBezTo>
                <a:cubicBezTo>
                  <a:pt x="179109" y="522002"/>
                  <a:pt x="196824" y="536757"/>
                  <a:pt x="216973" y="533315"/>
                </a:cubicBezTo>
                <a:cubicBezTo>
                  <a:pt x="231377" y="530728"/>
                  <a:pt x="236441" y="520752"/>
                  <a:pt x="242318" y="509198"/>
                </a:cubicBezTo>
                <a:cubicBezTo>
                  <a:pt x="243545" y="506742"/>
                  <a:pt x="244817" y="504221"/>
                  <a:pt x="246220" y="501765"/>
                </a:cubicBezTo>
                <a:cubicBezTo>
                  <a:pt x="246812" y="500709"/>
                  <a:pt x="248149" y="500329"/>
                  <a:pt x="249202" y="500919"/>
                </a:cubicBezTo>
                <a:cubicBezTo>
                  <a:pt x="249311" y="500974"/>
                  <a:pt x="249399" y="501037"/>
                  <a:pt x="249487" y="501108"/>
                </a:cubicBezTo>
                <a:cubicBezTo>
                  <a:pt x="267903" y="515650"/>
                  <a:pt x="289017" y="526398"/>
                  <a:pt x="311621" y="532723"/>
                </a:cubicBezTo>
                <a:cubicBezTo>
                  <a:pt x="312608" y="532997"/>
                  <a:pt x="313265" y="533902"/>
                  <a:pt x="313221" y="534915"/>
                </a:cubicBezTo>
                <a:cubicBezTo>
                  <a:pt x="313375" y="548969"/>
                  <a:pt x="313857" y="559471"/>
                  <a:pt x="314866" y="570280"/>
                </a:cubicBezTo>
                <a:cubicBezTo>
                  <a:pt x="314581" y="597992"/>
                  <a:pt x="338786" y="600601"/>
                  <a:pt x="363911" y="600689"/>
                </a:cubicBezTo>
                <a:cubicBezTo>
                  <a:pt x="384498" y="600470"/>
                  <a:pt x="409119" y="602136"/>
                  <a:pt x="420345" y="584377"/>
                </a:cubicBezTo>
                <a:cubicBezTo>
                  <a:pt x="429729" y="570017"/>
                  <a:pt x="427580" y="551227"/>
                  <a:pt x="425870" y="536143"/>
                </a:cubicBezTo>
                <a:cubicBezTo>
                  <a:pt x="425716" y="534942"/>
                  <a:pt x="426572" y="533850"/>
                  <a:pt x="427777" y="533703"/>
                </a:cubicBezTo>
                <a:cubicBezTo>
                  <a:pt x="427887" y="533692"/>
                  <a:pt x="427975" y="533688"/>
                  <a:pt x="428062" y="533688"/>
                </a:cubicBezTo>
                <a:cubicBezTo>
                  <a:pt x="454130" y="533247"/>
                  <a:pt x="478905" y="522304"/>
                  <a:pt x="496774" y="503344"/>
                </a:cubicBezTo>
                <a:cubicBezTo>
                  <a:pt x="497607" y="502467"/>
                  <a:pt x="498988" y="502430"/>
                  <a:pt x="499865" y="503265"/>
                </a:cubicBezTo>
                <a:cubicBezTo>
                  <a:pt x="499909" y="503291"/>
                  <a:pt x="499931" y="503318"/>
                  <a:pt x="499953" y="503344"/>
                </a:cubicBezTo>
                <a:lnTo>
                  <a:pt x="501268" y="504703"/>
                </a:lnTo>
                <a:cubicBezTo>
                  <a:pt x="539395" y="546009"/>
                  <a:pt x="559324" y="545132"/>
                  <a:pt x="594952" y="502511"/>
                </a:cubicBezTo>
                <a:cubicBezTo>
                  <a:pt x="607010" y="488589"/>
                  <a:pt x="622160" y="472518"/>
                  <a:pt x="612491" y="454452"/>
                </a:cubicBezTo>
                <a:cubicBezTo>
                  <a:pt x="606594" y="443490"/>
                  <a:pt x="593856" y="433690"/>
                  <a:pt x="573553" y="424679"/>
                </a:cubicBezTo>
                <a:cubicBezTo>
                  <a:pt x="572435" y="424190"/>
                  <a:pt x="571953" y="422894"/>
                  <a:pt x="572435" y="421787"/>
                </a:cubicBezTo>
                <a:cubicBezTo>
                  <a:pt x="572523" y="421596"/>
                  <a:pt x="572633" y="421418"/>
                  <a:pt x="572764" y="421258"/>
                </a:cubicBezTo>
                <a:cubicBezTo>
                  <a:pt x="589054" y="402155"/>
                  <a:pt x="599140" y="378551"/>
                  <a:pt x="601705" y="353577"/>
                </a:cubicBezTo>
                <a:cubicBezTo>
                  <a:pt x="601814" y="352453"/>
                  <a:pt x="602757" y="351597"/>
                  <a:pt x="603897" y="351604"/>
                </a:cubicBezTo>
                <a:cubicBezTo>
                  <a:pt x="613785" y="351604"/>
                  <a:pt x="625230" y="351604"/>
                  <a:pt x="634197" y="351451"/>
                </a:cubicBezTo>
                <a:cubicBezTo>
                  <a:pt x="643669" y="351253"/>
                  <a:pt x="654609" y="352306"/>
                  <a:pt x="661625" y="345728"/>
                </a:cubicBezTo>
                <a:cubicBezTo>
                  <a:pt x="673858" y="333933"/>
                  <a:pt x="673551" y="307865"/>
                  <a:pt x="674275" y="290632"/>
                </a:cubicBezTo>
                <a:cubicBezTo>
                  <a:pt x="674998" y="275043"/>
                  <a:pt x="678178" y="249786"/>
                  <a:pt x="664343" y="242639"/>
                </a:cubicBezTo>
                <a:close/>
                <a:moveTo>
                  <a:pt x="658051" y="289711"/>
                </a:moveTo>
                <a:cubicBezTo>
                  <a:pt x="657722" y="299428"/>
                  <a:pt x="656692" y="309105"/>
                  <a:pt x="654960" y="318673"/>
                </a:cubicBezTo>
                <a:cubicBezTo>
                  <a:pt x="653797" y="326106"/>
                  <a:pt x="652767" y="332508"/>
                  <a:pt x="643011" y="334525"/>
                </a:cubicBezTo>
                <a:cubicBezTo>
                  <a:pt x="636674" y="335704"/>
                  <a:pt x="630229" y="336248"/>
                  <a:pt x="623783" y="336147"/>
                </a:cubicBezTo>
                <a:cubicBezTo>
                  <a:pt x="616394" y="336147"/>
                  <a:pt x="608940" y="335665"/>
                  <a:pt x="601617" y="335292"/>
                </a:cubicBezTo>
                <a:cubicBezTo>
                  <a:pt x="601135" y="335268"/>
                  <a:pt x="600674" y="335082"/>
                  <a:pt x="600302" y="334766"/>
                </a:cubicBezTo>
                <a:cubicBezTo>
                  <a:pt x="597298" y="332747"/>
                  <a:pt x="593373" y="332747"/>
                  <a:pt x="590370" y="334766"/>
                </a:cubicBezTo>
                <a:cubicBezTo>
                  <a:pt x="590085" y="334926"/>
                  <a:pt x="589778" y="335031"/>
                  <a:pt x="589471" y="335073"/>
                </a:cubicBezTo>
                <a:cubicBezTo>
                  <a:pt x="586950" y="335301"/>
                  <a:pt x="584779" y="336956"/>
                  <a:pt x="583902" y="339326"/>
                </a:cubicBezTo>
                <a:cubicBezTo>
                  <a:pt x="582718" y="342440"/>
                  <a:pt x="583244" y="345948"/>
                  <a:pt x="585283" y="348579"/>
                </a:cubicBezTo>
                <a:cubicBezTo>
                  <a:pt x="585612" y="375107"/>
                  <a:pt x="572128" y="400803"/>
                  <a:pt x="553756" y="418737"/>
                </a:cubicBezTo>
                <a:cubicBezTo>
                  <a:pt x="549590" y="420710"/>
                  <a:pt x="545841" y="426652"/>
                  <a:pt x="548384" y="431059"/>
                </a:cubicBezTo>
                <a:cubicBezTo>
                  <a:pt x="549480" y="434303"/>
                  <a:pt x="551958" y="436934"/>
                  <a:pt x="554721" y="436869"/>
                </a:cubicBezTo>
                <a:cubicBezTo>
                  <a:pt x="555948" y="437000"/>
                  <a:pt x="557242" y="435882"/>
                  <a:pt x="558491" y="436430"/>
                </a:cubicBezTo>
                <a:cubicBezTo>
                  <a:pt x="568204" y="440377"/>
                  <a:pt x="580614" y="445989"/>
                  <a:pt x="590304" y="454343"/>
                </a:cubicBezTo>
                <a:cubicBezTo>
                  <a:pt x="605849" y="466445"/>
                  <a:pt x="592957" y="481354"/>
                  <a:pt x="583157" y="491855"/>
                </a:cubicBezTo>
                <a:cubicBezTo>
                  <a:pt x="572589" y="502818"/>
                  <a:pt x="559434" y="522791"/>
                  <a:pt x="542289" y="516477"/>
                </a:cubicBezTo>
                <a:cubicBezTo>
                  <a:pt x="528433" y="510754"/>
                  <a:pt x="516265" y="495166"/>
                  <a:pt x="505193" y="484226"/>
                </a:cubicBezTo>
                <a:cubicBezTo>
                  <a:pt x="503768" y="482851"/>
                  <a:pt x="501860" y="482068"/>
                  <a:pt x="499887" y="482033"/>
                </a:cubicBezTo>
                <a:cubicBezTo>
                  <a:pt x="496861" y="480865"/>
                  <a:pt x="493441" y="482005"/>
                  <a:pt x="491709" y="484752"/>
                </a:cubicBezTo>
                <a:cubicBezTo>
                  <a:pt x="476647" y="505021"/>
                  <a:pt x="452946" y="517025"/>
                  <a:pt x="427690" y="517156"/>
                </a:cubicBezTo>
                <a:cubicBezTo>
                  <a:pt x="423853" y="517376"/>
                  <a:pt x="419841" y="516148"/>
                  <a:pt x="416114" y="517310"/>
                </a:cubicBezTo>
                <a:cubicBezTo>
                  <a:pt x="405524" y="518647"/>
                  <a:pt x="408681" y="528272"/>
                  <a:pt x="409536" y="536275"/>
                </a:cubicBezTo>
                <a:cubicBezTo>
                  <a:pt x="410895" y="546667"/>
                  <a:pt x="412321" y="557454"/>
                  <a:pt x="410281" y="567276"/>
                </a:cubicBezTo>
                <a:cubicBezTo>
                  <a:pt x="404844" y="588367"/>
                  <a:pt x="380925" y="583697"/>
                  <a:pt x="368625" y="583851"/>
                </a:cubicBezTo>
                <a:cubicBezTo>
                  <a:pt x="360907" y="583680"/>
                  <a:pt x="353190" y="582948"/>
                  <a:pt x="345582" y="581658"/>
                </a:cubicBezTo>
                <a:cubicBezTo>
                  <a:pt x="337799" y="580409"/>
                  <a:pt x="333501" y="579707"/>
                  <a:pt x="331331" y="569556"/>
                </a:cubicBezTo>
                <a:cubicBezTo>
                  <a:pt x="328371" y="555722"/>
                  <a:pt x="329512" y="540046"/>
                  <a:pt x="329512" y="525707"/>
                </a:cubicBezTo>
                <a:cubicBezTo>
                  <a:pt x="329512" y="525707"/>
                  <a:pt x="329512" y="524896"/>
                  <a:pt x="329512" y="524896"/>
                </a:cubicBezTo>
                <a:cubicBezTo>
                  <a:pt x="329512" y="522328"/>
                  <a:pt x="327911" y="520035"/>
                  <a:pt x="325499" y="519152"/>
                </a:cubicBezTo>
                <a:cubicBezTo>
                  <a:pt x="298970" y="512986"/>
                  <a:pt x="274371" y="500389"/>
                  <a:pt x="253850" y="482472"/>
                </a:cubicBezTo>
                <a:cubicBezTo>
                  <a:pt x="252184" y="480895"/>
                  <a:pt x="249859" y="480255"/>
                  <a:pt x="247623" y="480762"/>
                </a:cubicBezTo>
                <a:cubicBezTo>
                  <a:pt x="244247" y="480301"/>
                  <a:pt x="241638" y="480367"/>
                  <a:pt x="239270" y="483700"/>
                </a:cubicBezTo>
                <a:cubicBezTo>
                  <a:pt x="233109" y="492097"/>
                  <a:pt x="230500" y="504901"/>
                  <a:pt x="223134" y="512355"/>
                </a:cubicBezTo>
                <a:cubicBezTo>
                  <a:pt x="210220" y="525093"/>
                  <a:pt x="191672" y="509790"/>
                  <a:pt x="181477" y="501020"/>
                </a:cubicBezTo>
                <a:cubicBezTo>
                  <a:pt x="169725" y="491044"/>
                  <a:pt x="149577" y="476903"/>
                  <a:pt x="152427" y="460898"/>
                </a:cubicBezTo>
                <a:cubicBezTo>
                  <a:pt x="154838" y="448905"/>
                  <a:pt x="168103" y="434457"/>
                  <a:pt x="176741" y="428011"/>
                </a:cubicBezTo>
                <a:cubicBezTo>
                  <a:pt x="178714" y="426628"/>
                  <a:pt x="180008" y="424464"/>
                  <a:pt x="180271" y="422070"/>
                </a:cubicBezTo>
                <a:cubicBezTo>
                  <a:pt x="180337" y="421506"/>
                  <a:pt x="180600" y="420989"/>
                  <a:pt x="181039" y="420623"/>
                </a:cubicBezTo>
                <a:cubicBezTo>
                  <a:pt x="183713" y="418430"/>
                  <a:pt x="185423" y="414637"/>
                  <a:pt x="182376" y="410910"/>
                </a:cubicBezTo>
                <a:cubicBezTo>
                  <a:pt x="168103" y="394144"/>
                  <a:pt x="159465" y="373325"/>
                  <a:pt x="157645" y="351385"/>
                </a:cubicBezTo>
                <a:cubicBezTo>
                  <a:pt x="159837" y="345487"/>
                  <a:pt x="157645" y="338384"/>
                  <a:pt x="150366" y="338844"/>
                </a:cubicBezTo>
                <a:cubicBezTo>
                  <a:pt x="136071" y="339743"/>
                  <a:pt x="118005" y="340466"/>
                  <a:pt x="105026" y="337222"/>
                </a:cubicBezTo>
                <a:cubicBezTo>
                  <a:pt x="88144" y="333341"/>
                  <a:pt x="88758" y="314727"/>
                  <a:pt x="89196" y="301134"/>
                </a:cubicBezTo>
                <a:cubicBezTo>
                  <a:pt x="89722" y="288483"/>
                  <a:pt x="88560" y="266054"/>
                  <a:pt x="98142" y="257877"/>
                </a:cubicBezTo>
                <a:cubicBezTo>
                  <a:pt x="101562" y="255268"/>
                  <a:pt x="109104" y="255048"/>
                  <a:pt x="117698" y="255026"/>
                </a:cubicBezTo>
                <a:cubicBezTo>
                  <a:pt x="128310" y="254763"/>
                  <a:pt x="137781" y="254325"/>
                  <a:pt x="148590" y="255026"/>
                </a:cubicBezTo>
                <a:cubicBezTo>
                  <a:pt x="156417" y="255640"/>
                  <a:pt x="161613" y="244919"/>
                  <a:pt x="156724" y="240205"/>
                </a:cubicBezTo>
                <a:cubicBezTo>
                  <a:pt x="156154" y="239727"/>
                  <a:pt x="155869" y="238993"/>
                  <a:pt x="155956" y="238254"/>
                </a:cubicBezTo>
                <a:cubicBezTo>
                  <a:pt x="158566" y="216965"/>
                  <a:pt x="163477" y="195479"/>
                  <a:pt x="181740" y="182610"/>
                </a:cubicBezTo>
                <a:cubicBezTo>
                  <a:pt x="186125" y="178729"/>
                  <a:pt x="190313" y="172261"/>
                  <a:pt x="185489" y="166539"/>
                </a:cubicBezTo>
                <a:cubicBezTo>
                  <a:pt x="177881" y="158186"/>
                  <a:pt x="172466" y="150731"/>
                  <a:pt x="165494" y="142751"/>
                </a:cubicBezTo>
                <a:cubicBezTo>
                  <a:pt x="161394" y="138190"/>
                  <a:pt x="156724" y="133016"/>
                  <a:pt x="155518" y="128324"/>
                </a:cubicBezTo>
                <a:cubicBezTo>
                  <a:pt x="151133" y="111618"/>
                  <a:pt x="179635" y="91272"/>
                  <a:pt x="180907" y="90417"/>
                </a:cubicBezTo>
                <a:cubicBezTo>
                  <a:pt x="191145" y="83686"/>
                  <a:pt x="206449" y="73272"/>
                  <a:pt x="217674" y="81143"/>
                </a:cubicBezTo>
                <a:cubicBezTo>
                  <a:pt x="222300" y="84826"/>
                  <a:pt x="225764" y="91732"/>
                  <a:pt x="229667" y="96205"/>
                </a:cubicBezTo>
                <a:cubicBezTo>
                  <a:pt x="234359" y="101480"/>
                  <a:pt x="239336" y="106488"/>
                  <a:pt x="244576" y="111201"/>
                </a:cubicBezTo>
                <a:cubicBezTo>
                  <a:pt x="247119" y="113655"/>
                  <a:pt x="251109" y="113815"/>
                  <a:pt x="253850" y="111574"/>
                </a:cubicBezTo>
                <a:cubicBezTo>
                  <a:pt x="274108" y="98003"/>
                  <a:pt x="296603" y="82239"/>
                  <a:pt x="324008" y="79718"/>
                </a:cubicBezTo>
                <a:cubicBezTo>
                  <a:pt x="330213" y="78885"/>
                  <a:pt x="332230" y="73820"/>
                  <a:pt x="331309" y="68755"/>
                </a:cubicBezTo>
                <a:cubicBezTo>
                  <a:pt x="331178" y="66979"/>
                  <a:pt x="332383" y="65423"/>
                  <a:pt x="331923" y="63493"/>
                </a:cubicBezTo>
                <a:cubicBezTo>
                  <a:pt x="330235" y="49813"/>
                  <a:pt x="328788" y="34137"/>
                  <a:pt x="332844" y="21420"/>
                </a:cubicBezTo>
                <a:cubicBezTo>
                  <a:pt x="333085" y="20668"/>
                  <a:pt x="333699" y="20098"/>
                  <a:pt x="334467" y="19929"/>
                </a:cubicBezTo>
                <a:cubicBezTo>
                  <a:pt x="342425" y="18307"/>
                  <a:pt x="350077" y="19009"/>
                  <a:pt x="357838" y="18987"/>
                </a:cubicBezTo>
                <a:cubicBezTo>
                  <a:pt x="370883" y="18548"/>
                  <a:pt x="383928" y="17737"/>
                  <a:pt x="397083" y="17408"/>
                </a:cubicBezTo>
                <a:cubicBezTo>
                  <a:pt x="404625" y="17255"/>
                  <a:pt x="411948" y="14470"/>
                  <a:pt x="417758" y="22889"/>
                </a:cubicBezTo>
                <a:cubicBezTo>
                  <a:pt x="419950" y="26529"/>
                  <a:pt x="419358" y="33501"/>
                  <a:pt x="419533" y="38236"/>
                </a:cubicBezTo>
                <a:cubicBezTo>
                  <a:pt x="420257" y="49966"/>
                  <a:pt x="420849" y="62923"/>
                  <a:pt x="421529" y="74719"/>
                </a:cubicBezTo>
                <a:cubicBezTo>
                  <a:pt x="422099" y="81669"/>
                  <a:pt x="427229" y="81472"/>
                  <a:pt x="429443" y="81801"/>
                </a:cubicBezTo>
                <a:cubicBezTo>
                  <a:pt x="452771" y="86738"/>
                  <a:pt x="474279" y="98055"/>
                  <a:pt x="491556" y="114490"/>
                </a:cubicBezTo>
                <a:cubicBezTo>
                  <a:pt x="492784" y="115748"/>
                  <a:pt x="494472" y="116474"/>
                  <a:pt x="496226" y="116507"/>
                </a:cubicBezTo>
                <a:cubicBezTo>
                  <a:pt x="497761" y="116682"/>
                  <a:pt x="499229" y="115542"/>
                  <a:pt x="500786" y="115301"/>
                </a:cubicBezTo>
                <a:cubicBezTo>
                  <a:pt x="506727" y="115674"/>
                  <a:pt x="508350" y="110061"/>
                  <a:pt x="511748" y="105128"/>
                </a:cubicBezTo>
                <a:cubicBezTo>
                  <a:pt x="518326" y="94648"/>
                  <a:pt x="527337" y="80332"/>
                  <a:pt x="536216" y="80003"/>
                </a:cubicBezTo>
                <a:cubicBezTo>
                  <a:pt x="540601" y="79564"/>
                  <a:pt x="550884" y="87545"/>
                  <a:pt x="557439" y="92368"/>
                </a:cubicBezTo>
                <a:cubicBezTo>
                  <a:pt x="568182" y="99774"/>
                  <a:pt x="578267" y="108117"/>
                  <a:pt x="587542" y="117296"/>
                </a:cubicBezTo>
                <a:cubicBezTo>
                  <a:pt x="594119" y="123589"/>
                  <a:pt x="595983" y="126242"/>
                  <a:pt x="589953" y="135581"/>
                </a:cubicBezTo>
                <a:cubicBezTo>
                  <a:pt x="584406" y="143803"/>
                  <a:pt x="578399" y="151700"/>
                  <a:pt x="571953" y="159238"/>
                </a:cubicBezTo>
                <a:cubicBezTo>
                  <a:pt x="568884" y="162943"/>
                  <a:pt x="565727" y="166780"/>
                  <a:pt x="562789" y="170551"/>
                </a:cubicBezTo>
                <a:cubicBezTo>
                  <a:pt x="558404" y="176361"/>
                  <a:pt x="561714" y="182237"/>
                  <a:pt x="567174" y="184035"/>
                </a:cubicBezTo>
                <a:cubicBezTo>
                  <a:pt x="567722" y="184175"/>
                  <a:pt x="568182" y="184521"/>
                  <a:pt x="568489" y="184999"/>
                </a:cubicBezTo>
                <a:cubicBezTo>
                  <a:pt x="579956" y="203341"/>
                  <a:pt x="585415" y="224797"/>
                  <a:pt x="584143" y="246388"/>
                </a:cubicBezTo>
                <a:cubicBezTo>
                  <a:pt x="583551" y="249407"/>
                  <a:pt x="585525" y="252332"/>
                  <a:pt x="588550" y="252919"/>
                </a:cubicBezTo>
                <a:cubicBezTo>
                  <a:pt x="588638" y="252937"/>
                  <a:pt x="588726" y="252952"/>
                  <a:pt x="588813" y="252965"/>
                </a:cubicBezTo>
                <a:cubicBezTo>
                  <a:pt x="589296" y="253064"/>
                  <a:pt x="589734" y="253318"/>
                  <a:pt x="590041" y="253689"/>
                </a:cubicBezTo>
                <a:cubicBezTo>
                  <a:pt x="591598" y="255414"/>
                  <a:pt x="593834" y="256381"/>
                  <a:pt x="596158" y="256342"/>
                </a:cubicBezTo>
                <a:lnTo>
                  <a:pt x="611505" y="256627"/>
                </a:lnTo>
                <a:cubicBezTo>
                  <a:pt x="621919" y="256818"/>
                  <a:pt x="632333" y="257028"/>
                  <a:pt x="642747" y="257263"/>
                </a:cubicBezTo>
                <a:cubicBezTo>
                  <a:pt x="645817" y="257548"/>
                  <a:pt x="657262" y="254917"/>
                  <a:pt x="656122" y="260222"/>
                </a:cubicBezTo>
                <a:cubicBezTo>
                  <a:pt x="656626" y="261632"/>
                  <a:pt x="656933" y="263110"/>
                  <a:pt x="657020" y="264607"/>
                </a:cubicBezTo>
                <a:cubicBezTo>
                  <a:pt x="657744" y="272676"/>
                  <a:pt x="658292" y="281182"/>
                  <a:pt x="658051" y="289711"/>
                </a:cubicBezTo>
                <a:close/>
                <a:moveTo>
                  <a:pt x="434968" y="405231"/>
                </a:moveTo>
                <a:cubicBezTo>
                  <a:pt x="424488" y="405451"/>
                  <a:pt x="425344" y="421763"/>
                  <a:pt x="435824" y="421631"/>
                </a:cubicBezTo>
                <a:cubicBezTo>
                  <a:pt x="446304" y="421499"/>
                  <a:pt x="445448" y="405122"/>
                  <a:pt x="434968" y="405231"/>
                </a:cubicBezTo>
                <a:close/>
                <a:moveTo>
                  <a:pt x="485198" y="192081"/>
                </a:moveTo>
                <a:cubicBezTo>
                  <a:pt x="458187" y="157002"/>
                  <a:pt x="410961" y="154963"/>
                  <a:pt x="373010" y="153340"/>
                </a:cubicBezTo>
                <a:lnTo>
                  <a:pt x="372615" y="153340"/>
                </a:lnTo>
                <a:cubicBezTo>
                  <a:pt x="363845" y="152814"/>
                  <a:pt x="357772" y="168819"/>
                  <a:pt x="368778" y="169586"/>
                </a:cubicBezTo>
                <a:cubicBezTo>
                  <a:pt x="403858" y="171099"/>
                  <a:pt x="447707" y="171428"/>
                  <a:pt x="471078" y="201465"/>
                </a:cubicBezTo>
                <a:cubicBezTo>
                  <a:pt x="497059" y="235623"/>
                  <a:pt x="503812" y="267085"/>
                  <a:pt x="497804" y="308084"/>
                </a:cubicBezTo>
                <a:cubicBezTo>
                  <a:pt x="497147" y="312565"/>
                  <a:pt x="500238" y="316731"/>
                  <a:pt x="504732" y="317389"/>
                </a:cubicBezTo>
                <a:cubicBezTo>
                  <a:pt x="505259" y="317468"/>
                  <a:pt x="505785" y="317494"/>
                  <a:pt x="506311" y="317468"/>
                </a:cubicBezTo>
                <a:cubicBezTo>
                  <a:pt x="510170" y="317667"/>
                  <a:pt x="513458" y="314736"/>
                  <a:pt x="513700" y="310890"/>
                </a:cubicBezTo>
                <a:cubicBezTo>
                  <a:pt x="520628" y="264454"/>
                  <a:pt x="513480" y="229572"/>
                  <a:pt x="485198" y="192081"/>
                </a:cubicBezTo>
                <a:close/>
                <a:moveTo>
                  <a:pt x="490109" y="341168"/>
                </a:moveTo>
                <a:cubicBezTo>
                  <a:pt x="486031" y="341006"/>
                  <a:pt x="482391" y="343764"/>
                  <a:pt x="481448" y="347745"/>
                </a:cubicBezTo>
                <a:cubicBezTo>
                  <a:pt x="478445" y="359740"/>
                  <a:pt x="471889" y="370545"/>
                  <a:pt x="462615" y="378725"/>
                </a:cubicBezTo>
                <a:cubicBezTo>
                  <a:pt x="459524" y="381378"/>
                  <a:pt x="460247" y="387692"/>
                  <a:pt x="463207" y="390169"/>
                </a:cubicBezTo>
                <a:cubicBezTo>
                  <a:pt x="466825" y="393348"/>
                  <a:pt x="471276" y="391945"/>
                  <a:pt x="474915" y="388722"/>
                </a:cubicBezTo>
                <a:cubicBezTo>
                  <a:pt x="486053" y="378433"/>
                  <a:pt x="493902" y="365064"/>
                  <a:pt x="497431" y="350311"/>
                </a:cubicBezTo>
                <a:cubicBezTo>
                  <a:pt x="498857" y="344983"/>
                  <a:pt x="495261" y="341278"/>
                  <a:pt x="490109" y="341278"/>
                </a:cubicBez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35"/>
          <p:cNvSpPr txBox="1"/>
          <p:nvPr/>
        </p:nvSpPr>
        <p:spPr>
          <a:xfrm>
            <a:off x="1128200" y="1545750"/>
            <a:ext cx="2682900" cy="17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Main forces are from lift from the wings.</a:t>
            </a:r>
            <a:endParaRPr sz="2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Forces on the fuselage are at the strut and spar attachment points</a:t>
            </a:r>
            <a:endParaRPr sz="2000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08" name="Google Shape;30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1975" y="1359199"/>
            <a:ext cx="4395626" cy="258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18"/>
          <p:cNvSpPr txBox="1"/>
          <p:nvPr/>
        </p:nvSpPr>
        <p:spPr>
          <a:xfrm>
            <a:off x="1097275" y="1320900"/>
            <a:ext cx="7172100" cy="25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10</a:t>
            </a:r>
            <a:r>
              <a:rPr b="1" lang="en" sz="48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 mins — Activity!</a:t>
            </a:r>
            <a:endParaRPr b="1" sz="48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unito"/>
              <a:buAutoNum type="arabicPeriod"/>
            </a:pPr>
            <a:r>
              <a:rPr lang="en" sz="22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Make this plane: </a:t>
            </a:r>
            <a:r>
              <a:rPr lang="en" sz="2200" u="sng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https://www.foldnfly.com/1.html</a:t>
            </a:r>
            <a:r>
              <a:rPr lang="en" sz="2200">
                <a:solidFill>
                  <a:srgbClr val="FFF2CC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2200">
              <a:solidFill>
                <a:srgbClr val="FFF2CC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83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unito"/>
              <a:buAutoNum type="alphaLcPeriod"/>
            </a:pPr>
            <a:r>
              <a:rPr lang="en" sz="22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Record flight properties</a:t>
            </a:r>
            <a:endParaRPr sz="22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83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unito"/>
              <a:buAutoNum type="arabicPeriod"/>
            </a:pPr>
            <a:r>
              <a:rPr lang="en" sz="22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Make this one: </a:t>
            </a:r>
            <a:r>
              <a:rPr lang="en" sz="2200" u="sng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https://www.foldnfly.com/13.html#The-UFO</a:t>
            </a:r>
            <a:r>
              <a:rPr lang="en" sz="2200">
                <a:solidFill>
                  <a:srgbClr val="D9EAD3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2200">
              <a:solidFill>
                <a:srgbClr val="D9EAD3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3683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Nunito"/>
              <a:buAutoNum type="alphaLcPeriod"/>
            </a:pPr>
            <a:r>
              <a:rPr lang="en" sz="22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Record observations - differences? Similarities? </a:t>
            </a:r>
            <a:endParaRPr sz="22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6"/>
          <p:cNvSpPr txBox="1"/>
          <p:nvPr>
            <p:ph idx="1" type="body"/>
          </p:nvPr>
        </p:nvSpPr>
        <p:spPr>
          <a:xfrm>
            <a:off x="1110425" y="2078725"/>
            <a:ext cx="2709600" cy="684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Fuselage also needs to support weight</a:t>
            </a:r>
            <a:endParaRPr/>
          </a:p>
        </p:txBody>
      </p:sp>
      <p:pic>
        <p:nvPicPr>
          <p:cNvPr id="314" name="Google Shape;31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3825" y="1475026"/>
            <a:ext cx="4176773" cy="2329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7"/>
          <p:cNvPicPr preferRelativeResize="0"/>
          <p:nvPr/>
        </p:nvPicPr>
        <p:blipFill rotWithShape="1">
          <a:blip r:embed="rId3">
            <a:alphaModFix/>
          </a:blip>
          <a:srcRect b="0" l="9644" r="5307" t="0"/>
          <a:stretch/>
        </p:blipFill>
        <p:spPr>
          <a:xfrm>
            <a:off x="458600" y="1668925"/>
            <a:ext cx="3272425" cy="1832349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7"/>
          <p:cNvSpPr txBox="1"/>
          <p:nvPr>
            <p:ph idx="4294967295" type="body"/>
          </p:nvPr>
        </p:nvSpPr>
        <p:spPr>
          <a:xfrm>
            <a:off x="5316350" y="2034300"/>
            <a:ext cx="2616600" cy="110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Drag and thrust also affect </a:t>
            </a:r>
            <a:r>
              <a:rPr lang="en"/>
              <a:t>the</a:t>
            </a:r>
            <a:r>
              <a:rPr lang="en"/>
              <a:t> fuselage (but less important)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8"/>
          <p:cNvSpPr txBox="1"/>
          <p:nvPr>
            <p:ph idx="1" type="body"/>
          </p:nvPr>
        </p:nvSpPr>
        <p:spPr>
          <a:xfrm>
            <a:off x="823076" y="4261808"/>
            <a:ext cx="5522700" cy="39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Once you add everything in the loading gets complicated.</a:t>
            </a:r>
            <a:endParaRPr/>
          </a:p>
        </p:txBody>
      </p:sp>
      <p:pic>
        <p:nvPicPr>
          <p:cNvPr id="326" name="Google Shape;32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3376" y="537753"/>
            <a:ext cx="6837248" cy="3658999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8"/>
          <p:cNvSpPr/>
          <p:nvPr/>
        </p:nvSpPr>
        <p:spPr>
          <a:xfrm>
            <a:off x="7899400" y="3605799"/>
            <a:ext cx="717536" cy="755967"/>
          </a:xfrm>
          <a:custGeom>
            <a:rect b="b" l="l" r="r" t="t"/>
            <a:pathLst>
              <a:path extrusionOk="0" h="15890" w="17204">
                <a:moveTo>
                  <a:pt x="1241" y="6108"/>
                </a:moveTo>
                <a:lnTo>
                  <a:pt x="1022" y="6376"/>
                </a:lnTo>
                <a:lnTo>
                  <a:pt x="852" y="6644"/>
                </a:lnTo>
                <a:lnTo>
                  <a:pt x="755" y="6765"/>
                </a:lnTo>
                <a:lnTo>
                  <a:pt x="730" y="6425"/>
                </a:lnTo>
                <a:lnTo>
                  <a:pt x="682" y="6108"/>
                </a:lnTo>
                <a:close/>
                <a:moveTo>
                  <a:pt x="3188" y="6181"/>
                </a:moveTo>
                <a:lnTo>
                  <a:pt x="3918" y="6206"/>
                </a:lnTo>
                <a:lnTo>
                  <a:pt x="3772" y="6327"/>
                </a:lnTo>
                <a:lnTo>
                  <a:pt x="3626" y="6498"/>
                </a:lnTo>
                <a:lnTo>
                  <a:pt x="3382" y="6814"/>
                </a:lnTo>
                <a:lnTo>
                  <a:pt x="3236" y="7009"/>
                </a:lnTo>
                <a:lnTo>
                  <a:pt x="3115" y="6936"/>
                </a:lnTo>
                <a:lnTo>
                  <a:pt x="2969" y="6911"/>
                </a:lnTo>
                <a:lnTo>
                  <a:pt x="2896" y="6887"/>
                </a:lnTo>
                <a:lnTo>
                  <a:pt x="2798" y="6863"/>
                </a:lnTo>
                <a:lnTo>
                  <a:pt x="2725" y="6863"/>
                </a:lnTo>
                <a:lnTo>
                  <a:pt x="2969" y="6546"/>
                </a:lnTo>
                <a:lnTo>
                  <a:pt x="3188" y="6230"/>
                </a:lnTo>
                <a:lnTo>
                  <a:pt x="3188" y="6181"/>
                </a:lnTo>
                <a:close/>
                <a:moveTo>
                  <a:pt x="4112" y="6206"/>
                </a:moveTo>
                <a:lnTo>
                  <a:pt x="4064" y="6376"/>
                </a:lnTo>
                <a:lnTo>
                  <a:pt x="4039" y="6546"/>
                </a:lnTo>
                <a:lnTo>
                  <a:pt x="4039" y="6863"/>
                </a:lnTo>
                <a:lnTo>
                  <a:pt x="3991" y="7398"/>
                </a:lnTo>
                <a:lnTo>
                  <a:pt x="3796" y="7617"/>
                </a:lnTo>
                <a:lnTo>
                  <a:pt x="3626" y="7860"/>
                </a:lnTo>
                <a:lnTo>
                  <a:pt x="3650" y="7714"/>
                </a:lnTo>
                <a:lnTo>
                  <a:pt x="3650" y="7568"/>
                </a:lnTo>
                <a:lnTo>
                  <a:pt x="3626" y="7447"/>
                </a:lnTo>
                <a:lnTo>
                  <a:pt x="3577" y="7325"/>
                </a:lnTo>
                <a:lnTo>
                  <a:pt x="3504" y="7203"/>
                </a:lnTo>
                <a:lnTo>
                  <a:pt x="3820" y="6717"/>
                </a:lnTo>
                <a:lnTo>
                  <a:pt x="3966" y="6473"/>
                </a:lnTo>
                <a:lnTo>
                  <a:pt x="4088" y="6206"/>
                </a:lnTo>
                <a:close/>
                <a:moveTo>
                  <a:pt x="2701" y="7301"/>
                </a:moveTo>
                <a:lnTo>
                  <a:pt x="2750" y="7325"/>
                </a:lnTo>
                <a:lnTo>
                  <a:pt x="2823" y="7325"/>
                </a:lnTo>
                <a:lnTo>
                  <a:pt x="2969" y="7374"/>
                </a:lnTo>
                <a:lnTo>
                  <a:pt x="3090" y="7447"/>
                </a:lnTo>
                <a:lnTo>
                  <a:pt x="3163" y="7568"/>
                </a:lnTo>
                <a:lnTo>
                  <a:pt x="3188" y="7690"/>
                </a:lnTo>
                <a:lnTo>
                  <a:pt x="3188" y="7836"/>
                </a:lnTo>
                <a:lnTo>
                  <a:pt x="3139" y="7982"/>
                </a:lnTo>
                <a:lnTo>
                  <a:pt x="3042" y="8104"/>
                </a:lnTo>
                <a:lnTo>
                  <a:pt x="2920" y="8201"/>
                </a:lnTo>
                <a:lnTo>
                  <a:pt x="2847" y="8225"/>
                </a:lnTo>
                <a:lnTo>
                  <a:pt x="2774" y="8250"/>
                </a:lnTo>
                <a:lnTo>
                  <a:pt x="2677" y="8225"/>
                </a:lnTo>
                <a:lnTo>
                  <a:pt x="2604" y="8201"/>
                </a:lnTo>
                <a:lnTo>
                  <a:pt x="2531" y="8152"/>
                </a:lnTo>
                <a:lnTo>
                  <a:pt x="2482" y="8079"/>
                </a:lnTo>
                <a:lnTo>
                  <a:pt x="2433" y="8031"/>
                </a:lnTo>
                <a:lnTo>
                  <a:pt x="2409" y="7958"/>
                </a:lnTo>
                <a:lnTo>
                  <a:pt x="2385" y="7836"/>
                </a:lnTo>
                <a:lnTo>
                  <a:pt x="2385" y="7714"/>
                </a:lnTo>
                <a:lnTo>
                  <a:pt x="2433" y="7593"/>
                </a:lnTo>
                <a:lnTo>
                  <a:pt x="2482" y="7495"/>
                </a:lnTo>
                <a:lnTo>
                  <a:pt x="2579" y="7374"/>
                </a:lnTo>
                <a:lnTo>
                  <a:pt x="2701" y="7301"/>
                </a:lnTo>
                <a:close/>
                <a:moveTo>
                  <a:pt x="1582" y="6133"/>
                </a:moveTo>
                <a:lnTo>
                  <a:pt x="1898" y="6157"/>
                </a:lnTo>
                <a:lnTo>
                  <a:pt x="2239" y="6157"/>
                </a:lnTo>
                <a:lnTo>
                  <a:pt x="3042" y="6181"/>
                </a:lnTo>
                <a:lnTo>
                  <a:pt x="2823" y="6303"/>
                </a:lnTo>
                <a:lnTo>
                  <a:pt x="2628" y="6473"/>
                </a:lnTo>
                <a:lnTo>
                  <a:pt x="2458" y="6692"/>
                </a:lnTo>
                <a:lnTo>
                  <a:pt x="2287" y="6911"/>
                </a:lnTo>
                <a:lnTo>
                  <a:pt x="1995" y="7398"/>
                </a:lnTo>
                <a:lnTo>
                  <a:pt x="1728" y="7836"/>
                </a:lnTo>
                <a:lnTo>
                  <a:pt x="1485" y="8225"/>
                </a:lnTo>
                <a:lnTo>
                  <a:pt x="1193" y="8639"/>
                </a:lnTo>
                <a:lnTo>
                  <a:pt x="925" y="9053"/>
                </a:lnTo>
                <a:lnTo>
                  <a:pt x="657" y="9466"/>
                </a:lnTo>
                <a:lnTo>
                  <a:pt x="633" y="8639"/>
                </a:lnTo>
                <a:lnTo>
                  <a:pt x="755" y="8566"/>
                </a:lnTo>
                <a:lnTo>
                  <a:pt x="852" y="8469"/>
                </a:lnTo>
                <a:lnTo>
                  <a:pt x="1047" y="8225"/>
                </a:lnTo>
                <a:lnTo>
                  <a:pt x="1193" y="7982"/>
                </a:lnTo>
                <a:lnTo>
                  <a:pt x="1314" y="7714"/>
                </a:lnTo>
                <a:lnTo>
                  <a:pt x="1436" y="7544"/>
                </a:lnTo>
                <a:lnTo>
                  <a:pt x="1582" y="7349"/>
                </a:lnTo>
                <a:lnTo>
                  <a:pt x="1874" y="6984"/>
                </a:lnTo>
                <a:lnTo>
                  <a:pt x="1995" y="6790"/>
                </a:lnTo>
                <a:lnTo>
                  <a:pt x="2141" y="6619"/>
                </a:lnTo>
                <a:lnTo>
                  <a:pt x="2239" y="6425"/>
                </a:lnTo>
                <a:lnTo>
                  <a:pt x="2312" y="6206"/>
                </a:lnTo>
                <a:lnTo>
                  <a:pt x="2312" y="6181"/>
                </a:lnTo>
                <a:lnTo>
                  <a:pt x="2287" y="6181"/>
                </a:lnTo>
                <a:lnTo>
                  <a:pt x="2117" y="6279"/>
                </a:lnTo>
                <a:lnTo>
                  <a:pt x="1971" y="6400"/>
                </a:lnTo>
                <a:lnTo>
                  <a:pt x="1825" y="6546"/>
                </a:lnTo>
                <a:lnTo>
                  <a:pt x="1703" y="6692"/>
                </a:lnTo>
                <a:lnTo>
                  <a:pt x="1460" y="7009"/>
                </a:lnTo>
                <a:lnTo>
                  <a:pt x="1217" y="7325"/>
                </a:lnTo>
                <a:lnTo>
                  <a:pt x="925" y="7714"/>
                </a:lnTo>
                <a:lnTo>
                  <a:pt x="657" y="8152"/>
                </a:lnTo>
                <a:lnTo>
                  <a:pt x="657" y="8128"/>
                </a:lnTo>
                <a:lnTo>
                  <a:pt x="730" y="7398"/>
                </a:lnTo>
                <a:lnTo>
                  <a:pt x="828" y="7276"/>
                </a:lnTo>
                <a:lnTo>
                  <a:pt x="901" y="7130"/>
                </a:lnTo>
                <a:lnTo>
                  <a:pt x="1047" y="6887"/>
                </a:lnTo>
                <a:lnTo>
                  <a:pt x="1339" y="6522"/>
                </a:lnTo>
                <a:lnTo>
                  <a:pt x="1460" y="6327"/>
                </a:lnTo>
                <a:lnTo>
                  <a:pt x="1582" y="6133"/>
                </a:lnTo>
                <a:close/>
                <a:moveTo>
                  <a:pt x="1971" y="7982"/>
                </a:moveTo>
                <a:lnTo>
                  <a:pt x="1995" y="8104"/>
                </a:lnTo>
                <a:lnTo>
                  <a:pt x="2044" y="8225"/>
                </a:lnTo>
                <a:lnTo>
                  <a:pt x="2117" y="8323"/>
                </a:lnTo>
                <a:lnTo>
                  <a:pt x="2190" y="8396"/>
                </a:lnTo>
                <a:lnTo>
                  <a:pt x="1533" y="9369"/>
                </a:lnTo>
                <a:lnTo>
                  <a:pt x="682" y="10658"/>
                </a:lnTo>
                <a:lnTo>
                  <a:pt x="682" y="10512"/>
                </a:lnTo>
                <a:lnTo>
                  <a:pt x="657" y="10123"/>
                </a:lnTo>
                <a:lnTo>
                  <a:pt x="1241" y="9150"/>
                </a:lnTo>
                <a:lnTo>
                  <a:pt x="1849" y="8201"/>
                </a:lnTo>
                <a:lnTo>
                  <a:pt x="1971" y="7982"/>
                </a:lnTo>
                <a:close/>
                <a:moveTo>
                  <a:pt x="3188" y="8566"/>
                </a:moveTo>
                <a:lnTo>
                  <a:pt x="2312" y="9928"/>
                </a:lnTo>
                <a:lnTo>
                  <a:pt x="1436" y="11242"/>
                </a:lnTo>
                <a:lnTo>
                  <a:pt x="1047" y="11753"/>
                </a:lnTo>
                <a:lnTo>
                  <a:pt x="828" y="11997"/>
                </a:lnTo>
                <a:lnTo>
                  <a:pt x="657" y="12264"/>
                </a:lnTo>
                <a:lnTo>
                  <a:pt x="657" y="11242"/>
                </a:lnTo>
                <a:lnTo>
                  <a:pt x="974" y="10780"/>
                </a:lnTo>
                <a:lnTo>
                  <a:pt x="1922" y="9369"/>
                </a:lnTo>
                <a:lnTo>
                  <a:pt x="2458" y="8590"/>
                </a:lnTo>
                <a:lnTo>
                  <a:pt x="2579" y="8639"/>
                </a:lnTo>
                <a:lnTo>
                  <a:pt x="2725" y="8663"/>
                </a:lnTo>
                <a:lnTo>
                  <a:pt x="2871" y="8663"/>
                </a:lnTo>
                <a:lnTo>
                  <a:pt x="2993" y="8639"/>
                </a:lnTo>
                <a:lnTo>
                  <a:pt x="3090" y="8615"/>
                </a:lnTo>
                <a:lnTo>
                  <a:pt x="3188" y="8566"/>
                </a:lnTo>
                <a:close/>
                <a:moveTo>
                  <a:pt x="3991" y="7787"/>
                </a:moveTo>
                <a:lnTo>
                  <a:pt x="3991" y="8834"/>
                </a:lnTo>
                <a:lnTo>
                  <a:pt x="3820" y="8980"/>
                </a:lnTo>
                <a:lnTo>
                  <a:pt x="3650" y="9174"/>
                </a:lnTo>
                <a:lnTo>
                  <a:pt x="3358" y="9588"/>
                </a:lnTo>
                <a:lnTo>
                  <a:pt x="2823" y="10342"/>
                </a:lnTo>
                <a:lnTo>
                  <a:pt x="2555" y="10707"/>
                </a:lnTo>
                <a:lnTo>
                  <a:pt x="2287" y="11096"/>
                </a:lnTo>
                <a:lnTo>
                  <a:pt x="1436" y="12143"/>
                </a:lnTo>
                <a:lnTo>
                  <a:pt x="1022" y="12654"/>
                </a:lnTo>
                <a:lnTo>
                  <a:pt x="633" y="13189"/>
                </a:lnTo>
                <a:lnTo>
                  <a:pt x="633" y="12946"/>
                </a:lnTo>
                <a:lnTo>
                  <a:pt x="633" y="12775"/>
                </a:lnTo>
                <a:lnTo>
                  <a:pt x="755" y="12654"/>
                </a:lnTo>
                <a:lnTo>
                  <a:pt x="876" y="12532"/>
                </a:lnTo>
                <a:lnTo>
                  <a:pt x="1120" y="12264"/>
                </a:lnTo>
                <a:lnTo>
                  <a:pt x="1509" y="11680"/>
                </a:lnTo>
                <a:lnTo>
                  <a:pt x="2020" y="10975"/>
                </a:lnTo>
                <a:lnTo>
                  <a:pt x="2506" y="10245"/>
                </a:lnTo>
                <a:lnTo>
                  <a:pt x="2993" y="9490"/>
                </a:lnTo>
                <a:lnTo>
                  <a:pt x="3455" y="8736"/>
                </a:lnTo>
                <a:lnTo>
                  <a:pt x="3723" y="8274"/>
                </a:lnTo>
                <a:lnTo>
                  <a:pt x="3869" y="8031"/>
                </a:lnTo>
                <a:lnTo>
                  <a:pt x="3991" y="7787"/>
                </a:lnTo>
                <a:close/>
                <a:moveTo>
                  <a:pt x="4039" y="14065"/>
                </a:moveTo>
                <a:lnTo>
                  <a:pt x="4039" y="14430"/>
                </a:lnTo>
                <a:lnTo>
                  <a:pt x="3820" y="14430"/>
                </a:lnTo>
                <a:lnTo>
                  <a:pt x="4015" y="14089"/>
                </a:lnTo>
                <a:lnTo>
                  <a:pt x="4039" y="14065"/>
                </a:lnTo>
                <a:close/>
                <a:moveTo>
                  <a:pt x="4039" y="12921"/>
                </a:moveTo>
                <a:lnTo>
                  <a:pt x="4039" y="13140"/>
                </a:lnTo>
                <a:lnTo>
                  <a:pt x="4039" y="13554"/>
                </a:lnTo>
                <a:lnTo>
                  <a:pt x="3918" y="13724"/>
                </a:lnTo>
                <a:lnTo>
                  <a:pt x="3820" y="13870"/>
                </a:lnTo>
                <a:lnTo>
                  <a:pt x="3577" y="14235"/>
                </a:lnTo>
                <a:lnTo>
                  <a:pt x="3431" y="14454"/>
                </a:lnTo>
                <a:lnTo>
                  <a:pt x="2993" y="14454"/>
                </a:lnTo>
                <a:lnTo>
                  <a:pt x="3431" y="13797"/>
                </a:lnTo>
                <a:lnTo>
                  <a:pt x="3747" y="13359"/>
                </a:lnTo>
                <a:lnTo>
                  <a:pt x="4039" y="12921"/>
                </a:lnTo>
                <a:close/>
                <a:moveTo>
                  <a:pt x="4039" y="11826"/>
                </a:moveTo>
                <a:lnTo>
                  <a:pt x="4039" y="12483"/>
                </a:lnTo>
                <a:lnTo>
                  <a:pt x="3845" y="12678"/>
                </a:lnTo>
                <a:lnTo>
                  <a:pt x="3650" y="12873"/>
                </a:lnTo>
                <a:lnTo>
                  <a:pt x="3334" y="13311"/>
                </a:lnTo>
                <a:lnTo>
                  <a:pt x="2896" y="13895"/>
                </a:lnTo>
                <a:lnTo>
                  <a:pt x="2677" y="14187"/>
                </a:lnTo>
                <a:lnTo>
                  <a:pt x="2482" y="14503"/>
                </a:lnTo>
                <a:lnTo>
                  <a:pt x="2312" y="14503"/>
                </a:lnTo>
                <a:lnTo>
                  <a:pt x="2433" y="14333"/>
                </a:lnTo>
                <a:lnTo>
                  <a:pt x="2555" y="14162"/>
                </a:lnTo>
                <a:lnTo>
                  <a:pt x="2871" y="13651"/>
                </a:lnTo>
                <a:lnTo>
                  <a:pt x="3188" y="13116"/>
                </a:lnTo>
                <a:lnTo>
                  <a:pt x="3504" y="12581"/>
                </a:lnTo>
                <a:lnTo>
                  <a:pt x="3845" y="12070"/>
                </a:lnTo>
                <a:lnTo>
                  <a:pt x="4039" y="11826"/>
                </a:lnTo>
                <a:close/>
                <a:moveTo>
                  <a:pt x="4015" y="10391"/>
                </a:moveTo>
                <a:lnTo>
                  <a:pt x="4015" y="11218"/>
                </a:lnTo>
                <a:lnTo>
                  <a:pt x="4039" y="11364"/>
                </a:lnTo>
                <a:lnTo>
                  <a:pt x="3869" y="11486"/>
                </a:lnTo>
                <a:lnTo>
                  <a:pt x="3723" y="11656"/>
                </a:lnTo>
                <a:lnTo>
                  <a:pt x="3577" y="11826"/>
                </a:lnTo>
                <a:lnTo>
                  <a:pt x="3455" y="12021"/>
                </a:lnTo>
                <a:lnTo>
                  <a:pt x="3236" y="12386"/>
                </a:lnTo>
                <a:lnTo>
                  <a:pt x="3042" y="12702"/>
                </a:lnTo>
                <a:lnTo>
                  <a:pt x="2725" y="13238"/>
                </a:lnTo>
                <a:lnTo>
                  <a:pt x="2409" y="13773"/>
                </a:lnTo>
                <a:lnTo>
                  <a:pt x="2263" y="13968"/>
                </a:lnTo>
                <a:lnTo>
                  <a:pt x="2117" y="14138"/>
                </a:lnTo>
                <a:lnTo>
                  <a:pt x="1971" y="14333"/>
                </a:lnTo>
                <a:lnTo>
                  <a:pt x="1849" y="14527"/>
                </a:lnTo>
                <a:lnTo>
                  <a:pt x="1047" y="14600"/>
                </a:lnTo>
                <a:lnTo>
                  <a:pt x="1460" y="14089"/>
                </a:lnTo>
                <a:lnTo>
                  <a:pt x="1825" y="13554"/>
                </a:lnTo>
                <a:lnTo>
                  <a:pt x="2214" y="13019"/>
                </a:lnTo>
                <a:lnTo>
                  <a:pt x="2604" y="12508"/>
                </a:lnTo>
                <a:lnTo>
                  <a:pt x="2823" y="12240"/>
                </a:lnTo>
                <a:lnTo>
                  <a:pt x="3017" y="11972"/>
                </a:lnTo>
                <a:lnTo>
                  <a:pt x="3382" y="11388"/>
                </a:lnTo>
                <a:lnTo>
                  <a:pt x="3723" y="10902"/>
                </a:lnTo>
                <a:lnTo>
                  <a:pt x="3869" y="10634"/>
                </a:lnTo>
                <a:lnTo>
                  <a:pt x="4015" y="10391"/>
                </a:lnTo>
                <a:close/>
                <a:moveTo>
                  <a:pt x="4015" y="9271"/>
                </a:moveTo>
                <a:lnTo>
                  <a:pt x="4015" y="10147"/>
                </a:lnTo>
                <a:lnTo>
                  <a:pt x="3893" y="10220"/>
                </a:lnTo>
                <a:lnTo>
                  <a:pt x="3796" y="10318"/>
                </a:lnTo>
                <a:lnTo>
                  <a:pt x="3626" y="10512"/>
                </a:lnTo>
                <a:lnTo>
                  <a:pt x="3455" y="10731"/>
                </a:lnTo>
                <a:lnTo>
                  <a:pt x="3285" y="10975"/>
                </a:lnTo>
                <a:lnTo>
                  <a:pt x="2847" y="11632"/>
                </a:lnTo>
                <a:lnTo>
                  <a:pt x="2628" y="11972"/>
                </a:lnTo>
                <a:lnTo>
                  <a:pt x="2385" y="12289"/>
                </a:lnTo>
                <a:lnTo>
                  <a:pt x="1947" y="12873"/>
                </a:lnTo>
                <a:lnTo>
                  <a:pt x="1509" y="13481"/>
                </a:lnTo>
                <a:lnTo>
                  <a:pt x="1071" y="14065"/>
                </a:lnTo>
                <a:lnTo>
                  <a:pt x="828" y="14333"/>
                </a:lnTo>
                <a:lnTo>
                  <a:pt x="584" y="14625"/>
                </a:lnTo>
                <a:lnTo>
                  <a:pt x="609" y="14430"/>
                </a:lnTo>
                <a:lnTo>
                  <a:pt x="609" y="14235"/>
                </a:lnTo>
                <a:lnTo>
                  <a:pt x="609" y="13895"/>
                </a:lnTo>
                <a:lnTo>
                  <a:pt x="1120" y="13213"/>
                </a:lnTo>
                <a:lnTo>
                  <a:pt x="1631" y="12556"/>
                </a:lnTo>
                <a:lnTo>
                  <a:pt x="2677" y="11242"/>
                </a:lnTo>
                <a:lnTo>
                  <a:pt x="3090" y="10658"/>
                </a:lnTo>
                <a:lnTo>
                  <a:pt x="3480" y="10050"/>
                </a:lnTo>
                <a:lnTo>
                  <a:pt x="3747" y="9661"/>
                </a:lnTo>
                <a:lnTo>
                  <a:pt x="4015" y="9271"/>
                </a:lnTo>
                <a:close/>
                <a:moveTo>
                  <a:pt x="10341" y="488"/>
                </a:moveTo>
                <a:lnTo>
                  <a:pt x="10536" y="512"/>
                </a:lnTo>
                <a:lnTo>
                  <a:pt x="10755" y="536"/>
                </a:lnTo>
                <a:lnTo>
                  <a:pt x="10950" y="585"/>
                </a:lnTo>
                <a:lnTo>
                  <a:pt x="11071" y="609"/>
                </a:lnTo>
                <a:lnTo>
                  <a:pt x="11169" y="658"/>
                </a:lnTo>
                <a:lnTo>
                  <a:pt x="11266" y="731"/>
                </a:lnTo>
                <a:lnTo>
                  <a:pt x="11339" y="828"/>
                </a:lnTo>
                <a:lnTo>
                  <a:pt x="11485" y="999"/>
                </a:lnTo>
                <a:lnTo>
                  <a:pt x="11582" y="1217"/>
                </a:lnTo>
                <a:lnTo>
                  <a:pt x="11655" y="1436"/>
                </a:lnTo>
                <a:lnTo>
                  <a:pt x="11704" y="1680"/>
                </a:lnTo>
                <a:lnTo>
                  <a:pt x="11728" y="1923"/>
                </a:lnTo>
                <a:lnTo>
                  <a:pt x="11728" y="2385"/>
                </a:lnTo>
                <a:lnTo>
                  <a:pt x="11680" y="2848"/>
                </a:lnTo>
                <a:lnTo>
                  <a:pt x="11582" y="3310"/>
                </a:lnTo>
                <a:lnTo>
                  <a:pt x="11461" y="3772"/>
                </a:lnTo>
                <a:lnTo>
                  <a:pt x="11315" y="4210"/>
                </a:lnTo>
                <a:lnTo>
                  <a:pt x="10974" y="5111"/>
                </a:lnTo>
                <a:lnTo>
                  <a:pt x="10804" y="5549"/>
                </a:lnTo>
                <a:lnTo>
                  <a:pt x="10658" y="5987"/>
                </a:lnTo>
                <a:lnTo>
                  <a:pt x="10658" y="6084"/>
                </a:lnTo>
                <a:lnTo>
                  <a:pt x="10658" y="6181"/>
                </a:lnTo>
                <a:lnTo>
                  <a:pt x="10731" y="6254"/>
                </a:lnTo>
                <a:lnTo>
                  <a:pt x="10779" y="6303"/>
                </a:lnTo>
                <a:lnTo>
                  <a:pt x="10877" y="6327"/>
                </a:lnTo>
                <a:lnTo>
                  <a:pt x="10950" y="6327"/>
                </a:lnTo>
                <a:lnTo>
                  <a:pt x="11047" y="6303"/>
                </a:lnTo>
                <a:lnTo>
                  <a:pt x="11120" y="6279"/>
                </a:lnTo>
                <a:lnTo>
                  <a:pt x="11388" y="6303"/>
                </a:lnTo>
                <a:lnTo>
                  <a:pt x="11655" y="6327"/>
                </a:lnTo>
                <a:lnTo>
                  <a:pt x="12215" y="6352"/>
                </a:lnTo>
                <a:lnTo>
                  <a:pt x="12775" y="6327"/>
                </a:lnTo>
                <a:lnTo>
                  <a:pt x="13310" y="6327"/>
                </a:lnTo>
                <a:lnTo>
                  <a:pt x="13748" y="6352"/>
                </a:lnTo>
                <a:lnTo>
                  <a:pt x="14210" y="6425"/>
                </a:lnTo>
                <a:lnTo>
                  <a:pt x="14673" y="6498"/>
                </a:lnTo>
                <a:lnTo>
                  <a:pt x="15111" y="6595"/>
                </a:lnTo>
                <a:lnTo>
                  <a:pt x="15476" y="6668"/>
                </a:lnTo>
                <a:lnTo>
                  <a:pt x="15841" y="6790"/>
                </a:lnTo>
                <a:lnTo>
                  <a:pt x="16011" y="6887"/>
                </a:lnTo>
                <a:lnTo>
                  <a:pt x="16157" y="6960"/>
                </a:lnTo>
                <a:lnTo>
                  <a:pt x="16327" y="7082"/>
                </a:lnTo>
                <a:lnTo>
                  <a:pt x="16449" y="7203"/>
                </a:lnTo>
                <a:lnTo>
                  <a:pt x="16546" y="7301"/>
                </a:lnTo>
                <a:lnTo>
                  <a:pt x="16619" y="7398"/>
                </a:lnTo>
                <a:lnTo>
                  <a:pt x="16644" y="7520"/>
                </a:lnTo>
                <a:lnTo>
                  <a:pt x="16668" y="7641"/>
                </a:lnTo>
                <a:lnTo>
                  <a:pt x="16692" y="7763"/>
                </a:lnTo>
                <a:lnTo>
                  <a:pt x="16668" y="7885"/>
                </a:lnTo>
                <a:lnTo>
                  <a:pt x="16644" y="8031"/>
                </a:lnTo>
                <a:lnTo>
                  <a:pt x="16595" y="8152"/>
                </a:lnTo>
                <a:lnTo>
                  <a:pt x="16473" y="8371"/>
                </a:lnTo>
                <a:lnTo>
                  <a:pt x="16303" y="8566"/>
                </a:lnTo>
                <a:lnTo>
                  <a:pt x="16206" y="8663"/>
                </a:lnTo>
                <a:lnTo>
                  <a:pt x="16108" y="8736"/>
                </a:lnTo>
                <a:lnTo>
                  <a:pt x="15987" y="8785"/>
                </a:lnTo>
                <a:lnTo>
                  <a:pt x="15889" y="8834"/>
                </a:lnTo>
                <a:lnTo>
                  <a:pt x="15792" y="8882"/>
                </a:lnTo>
                <a:lnTo>
                  <a:pt x="15719" y="8955"/>
                </a:lnTo>
                <a:lnTo>
                  <a:pt x="15695" y="9053"/>
                </a:lnTo>
                <a:lnTo>
                  <a:pt x="15719" y="9150"/>
                </a:lnTo>
                <a:lnTo>
                  <a:pt x="15743" y="9247"/>
                </a:lnTo>
                <a:lnTo>
                  <a:pt x="15816" y="9296"/>
                </a:lnTo>
                <a:lnTo>
                  <a:pt x="15914" y="9344"/>
                </a:lnTo>
                <a:lnTo>
                  <a:pt x="16035" y="9344"/>
                </a:lnTo>
                <a:lnTo>
                  <a:pt x="16157" y="9296"/>
                </a:lnTo>
                <a:lnTo>
                  <a:pt x="16279" y="9393"/>
                </a:lnTo>
                <a:lnTo>
                  <a:pt x="16376" y="9490"/>
                </a:lnTo>
                <a:lnTo>
                  <a:pt x="16425" y="9636"/>
                </a:lnTo>
                <a:lnTo>
                  <a:pt x="16473" y="9782"/>
                </a:lnTo>
                <a:lnTo>
                  <a:pt x="16473" y="9953"/>
                </a:lnTo>
                <a:lnTo>
                  <a:pt x="16449" y="10123"/>
                </a:lnTo>
                <a:lnTo>
                  <a:pt x="16376" y="10415"/>
                </a:lnTo>
                <a:lnTo>
                  <a:pt x="16303" y="10610"/>
                </a:lnTo>
                <a:lnTo>
                  <a:pt x="16206" y="10756"/>
                </a:lnTo>
                <a:lnTo>
                  <a:pt x="16084" y="10902"/>
                </a:lnTo>
                <a:lnTo>
                  <a:pt x="15938" y="11023"/>
                </a:lnTo>
                <a:lnTo>
                  <a:pt x="15743" y="11145"/>
                </a:lnTo>
                <a:lnTo>
                  <a:pt x="15670" y="11194"/>
                </a:lnTo>
                <a:lnTo>
                  <a:pt x="15622" y="11315"/>
                </a:lnTo>
                <a:lnTo>
                  <a:pt x="15622" y="11388"/>
                </a:lnTo>
                <a:lnTo>
                  <a:pt x="15646" y="11437"/>
                </a:lnTo>
                <a:lnTo>
                  <a:pt x="15670" y="11486"/>
                </a:lnTo>
                <a:lnTo>
                  <a:pt x="15719" y="11510"/>
                </a:lnTo>
                <a:lnTo>
                  <a:pt x="15792" y="11559"/>
                </a:lnTo>
                <a:lnTo>
                  <a:pt x="15889" y="11583"/>
                </a:lnTo>
                <a:lnTo>
                  <a:pt x="15962" y="11753"/>
                </a:lnTo>
                <a:lnTo>
                  <a:pt x="15987" y="11924"/>
                </a:lnTo>
                <a:lnTo>
                  <a:pt x="16011" y="12070"/>
                </a:lnTo>
                <a:lnTo>
                  <a:pt x="15987" y="12410"/>
                </a:lnTo>
                <a:lnTo>
                  <a:pt x="15962" y="12678"/>
                </a:lnTo>
                <a:lnTo>
                  <a:pt x="15914" y="12824"/>
                </a:lnTo>
                <a:lnTo>
                  <a:pt x="15865" y="12994"/>
                </a:lnTo>
                <a:lnTo>
                  <a:pt x="15792" y="13140"/>
                </a:lnTo>
                <a:lnTo>
                  <a:pt x="15719" y="13262"/>
                </a:lnTo>
                <a:lnTo>
                  <a:pt x="15622" y="13335"/>
                </a:lnTo>
                <a:lnTo>
                  <a:pt x="15549" y="13359"/>
                </a:lnTo>
                <a:lnTo>
                  <a:pt x="15500" y="13359"/>
                </a:lnTo>
                <a:lnTo>
                  <a:pt x="15403" y="13384"/>
                </a:lnTo>
                <a:lnTo>
                  <a:pt x="15330" y="13432"/>
                </a:lnTo>
                <a:lnTo>
                  <a:pt x="15281" y="13505"/>
                </a:lnTo>
                <a:lnTo>
                  <a:pt x="15257" y="13578"/>
                </a:lnTo>
                <a:lnTo>
                  <a:pt x="15257" y="13676"/>
                </a:lnTo>
                <a:lnTo>
                  <a:pt x="15281" y="13749"/>
                </a:lnTo>
                <a:lnTo>
                  <a:pt x="15354" y="13797"/>
                </a:lnTo>
                <a:lnTo>
                  <a:pt x="15427" y="13846"/>
                </a:lnTo>
                <a:lnTo>
                  <a:pt x="15524" y="13846"/>
                </a:lnTo>
                <a:lnTo>
                  <a:pt x="15573" y="14089"/>
                </a:lnTo>
                <a:lnTo>
                  <a:pt x="15622" y="14357"/>
                </a:lnTo>
                <a:lnTo>
                  <a:pt x="15622" y="14479"/>
                </a:lnTo>
                <a:lnTo>
                  <a:pt x="15622" y="14600"/>
                </a:lnTo>
                <a:lnTo>
                  <a:pt x="15597" y="14722"/>
                </a:lnTo>
                <a:lnTo>
                  <a:pt x="15549" y="14868"/>
                </a:lnTo>
                <a:lnTo>
                  <a:pt x="15476" y="14965"/>
                </a:lnTo>
                <a:lnTo>
                  <a:pt x="15403" y="15063"/>
                </a:lnTo>
                <a:lnTo>
                  <a:pt x="15305" y="15136"/>
                </a:lnTo>
                <a:lnTo>
                  <a:pt x="15208" y="15184"/>
                </a:lnTo>
                <a:lnTo>
                  <a:pt x="15208" y="15184"/>
                </a:lnTo>
                <a:lnTo>
                  <a:pt x="15257" y="14917"/>
                </a:lnTo>
                <a:lnTo>
                  <a:pt x="15330" y="14625"/>
                </a:lnTo>
                <a:lnTo>
                  <a:pt x="15330" y="14600"/>
                </a:lnTo>
                <a:lnTo>
                  <a:pt x="15330" y="14552"/>
                </a:lnTo>
                <a:lnTo>
                  <a:pt x="15281" y="14527"/>
                </a:lnTo>
                <a:lnTo>
                  <a:pt x="15208" y="14503"/>
                </a:lnTo>
                <a:lnTo>
                  <a:pt x="15184" y="14527"/>
                </a:lnTo>
                <a:lnTo>
                  <a:pt x="15159" y="14552"/>
                </a:lnTo>
                <a:lnTo>
                  <a:pt x="15013" y="14917"/>
                </a:lnTo>
                <a:lnTo>
                  <a:pt x="14965" y="15087"/>
                </a:lnTo>
                <a:lnTo>
                  <a:pt x="14965" y="15282"/>
                </a:lnTo>
                <a:lnTo>
                  <a:pt x="14648" y="15355"/>
                </a:lnTo>
                <a:lnTo>
                  <a:pt x="14721" y="15038"/>
                </a:lnTo>
                <a:lnTo>
                  <a:pt x="14819" y="14673"/>
                </a:lnTo>
                <a:lnTo>
                  <a:pt x="14867" y="14308"/>
                </a:lnTo>
                <a:lnTo>
                  <a:pt x="14867" y="14284"/>
                </a:lnTo>
                <a:lnTo>
                  <a:pt x="14843" y="14235"/>
                </a:lnTo>
                <a:lnTo>
                  <a:pt x="14794" y="14211"/>
                </a:lnTo>
                <a:lnTo>
                  <a:pt x="14721" y="14235"/>
                </a:lnTo>
                <a:lnTo>
                  <a:pt x="14673" y="14260"/>
                </a:lnTo>
                <a:lnTo>
                  <a:pt x="14673" y="14284"/>
                </a:lnTo>
                <a:lnTo>
                  <a:pt x="14551" y="14625"/>
                </a:lnTo>
                <a:lnTo>
                  <a:pt x="14454" y="14965"/>
                </a:lnTo>
                <a:lnTo>
                  <a:pt x="14356" y="15184"/>
                </a:lnTo>
                <a:lnTo>
                  <a:pt x="14332" y="15306"/>
                </a:lnTo>
                <a:lnTo>
                  <a:pt x="14332" y="15403"/>
                </a:lnTo>
                <a:lnTo>
                  <a:pt x="14064" y="15428"/>
                </a:lnTo>
                <a:lnTo>
                  <a:pt x="14064" y="15428"/>
                </a:lnTo>
                <a:lnTo>
                  <a:pt x="14089" y="15379"/>
                </a:lnTo>
                <a:lnTo>
                  <a:pt x="14089" y="15330"/>
                </a:lnTo>
                <a:lnTo>
                  <a:pt x="14113" y="15063"/>
                </a:lnTo>
                <a:lnTo>
                  <a:pt x="14162" y="14771"/>
                </a:lnTo>
                <a:lnTo>
                  <a:pt x="14235" y="14503"/>
                </a:lnTo>
                <a:lnTo>
                  <a:pt x="14356" y="14260"/>
                </a:lnTo>
                <a:lnTo>
                  <a:pt x="14356" y="14211"/>
                </a:lnTo>
                <a:lnTo>
                  <a:pt x="14332" y="14162"/>
                </a:lnTo>
                <a:lnTo>
                  <a:pt x="14283" y="14138"/>
                </a:lnTo>
                <a:lnTo>
                  <a:pt x="14235" y="14162"/>
                </a:lnTo>
                <a:lnTo>
                  <a:pt x="14064" y="14430"/>
                </a:lnTo>
                <a:lnTo>
                  <a:pt x="13918" y="14722"/>
                </a:lnTo>
                <a:lnTo>
                  <a:pt x="13845" y="14868"/>
                </a:lnTo>
                <a:lnTo>
                  <a:pt x="13821" y="15014"/>
                </a:lnTo>
                <a:lnTo>
                  <a:pt x="13797" y="15160"/>
                </a:lnTo>
                <a:lnTo>
                  <a:pt x="13797" y="15330"/>
                </a:lnTo>
                <a:lnTo>
                  <a:pt x="13821" y="15379"/>
                </a:lnTo>
                <a:lnTo>
                  <a:pt x="13845" y="15428"/>
                </a:lnTo>
                <a:lnTo>
                  <a:pt x="13383" y="15428"/>
                </a:lnTo>
                <a:lnTo>
                  <a:pt x="13432" y="15209"/>
                </a:lnTo>
                <a:lnTo>
                  <a:pt x="13456" y="14990"/>
                </a:lnTo>
                <a:lnTo>
                  <a:pt x="13505" y="14771"/>
                </a:lnTo>
                <a:lnTo>
                  <a:pt x="13578" y="14552"/>
                </a:lnTo>
                <a:lnTo>
                  <a:pt x="13748" y="14114"/>
                </a:lnTo>
                <a:lnTo>
                  <a:pt x="13748" y="14089"/>
                </a:lnTo>
                <a:lnTo>
                  <a:pt x="13748" y="14065"/>
                </a:lnTo>
                <a:lnTo>
                  <a:pt x="13699" y="14016"/>
                </a:lnTo>
                <a:lnTo>
                  <a:pt x="13651" y="14016"/>
                </a:lnTo>
                <a:lnTo>
                  <a:pt x="13602" y="14065"/>
                </a:lnTo>
                <a:lnTo>
                  <a:pt x="13456" y="14260"/>
                </a:lnTo>
                <a:lnTo>
                  <a:pt x="13334" y="14454"/>
                </a:lnTo>
                <a:lnTo>
                  <a:pt x="13237" y="14673"/>
                </a:lnTo>
                <a:lnTo>
                  <a:pt x="13140" y="14917"/>
                </a:lnTo>
                <a:lnTo>
                  <a:pt x="13067" y="15136"/>
                </a:lnTo>
                <a:lnTo>
                  <a:pt x="13042" y="15282"/>
                </a:lnTo>
                <a:lnTo>
                  <a:pt x="13042" y="15403"/>
                </a:lnTo>
                <a:lnTo>
                  <a:pt x="12556" y="15330"/>
                </a:lnTo>
                <a:lnTo>
                  <a:pt x="12604" y="15038"/>
                </a:lnTo>
                <a:lnTo>
                  <a:pt x="12677" y="14746"/>
                </a:lnTo>
                <a:lnTo>
                  <a:pt x="12775" y="14479"/>
                </a:lnTo>
                <a:lnTo>
                  <a:pt x="12921" y="14211"/>
                </a:lnTo>
                <a:lnTo>
                  <a:pt x="12921" y="14162"/>
                </a:lnTo>
                <a:lnTo>
                  <a:pt x="12896" y="14114"/>
                </a:lnTo>
                <a:lnTo>
                  <a:pt x="12799" y="14114"/>
                </a:lnTo>
                <a:lnTo>
                  <a:pt x="12702" y="14235"/>
                </a:lnTo>
                <a:lnTo>
                  <a:pt x="12604" y="14357"/>
                </a:lnTo>
                <a:lnTo>
                  <a:pt x="12507" y="14479"/>
                </a:lnTo>
                <a:lnTo>
                  <a:pt x="12410" y="14649"/>
                </a:lnTo>
                <a:lnTo>
                  <a:pt x="12337" y="14795"/>
                </a:lnTo>
                <a:lnTo>
                  <a:pt x="12288" y="14965"/>
                </a:lnTo>
                <a:lnTo>
                  <a:pt x="12239" y="15136"/>
                </a:lnTo>
                <a:lnTo>
                  <a:pt x="12239" y="15282"/>
                </a:lnTo>
                <a:lnTo>
                  <a:pt x="11801" y="15233"/>
                </a:lnTo>
                <a:lnTo>
                  <a:pt x="11753" y="15209"/>
                </a:lnTo>
                <a:lnTo>
                  <a:pt x="11874" y="14941"/>
                </a:lnTo>
                <a:lnTo>
                  <a:pt x="11947" y="14673"/>
                </a:lnTo>
                <a:lnTo>
                  <a:pt x="12118" y="14114"/>
                </a:lnTo>
                <a:lnTo>
                  <a:pt x="12118" y="14089"/>
                </a:lnTo>
                <a:lnTo>
                  <a:pt x="12118" y="14065"/>
                </a:lnTo>
                <a:lnTo>
                  <a:pt x="12093" y="14065"/>
                </a:lnTo>
                <a:lnTo>
                  <a:pt x="12069" y="14089"/>
                </a:lnTo>
                <a:lnTo>
                  <a:pt x="11874" y="14357"/>
                </a:lnTo>
                <a:lnTo>
                  <a:pt x="11680" y="14600"/>
                </a:lnTo>
                <a:lnTo>
                  <a:pt x="11509" y="14868"/>
                </a:lnTo>
                <a:lnTo>
                  <a:pt x="11363" y="15136"/>
                </a:lnTo>
                <a:lnTo>
                  <a:pt x="11363" y="15160"/>
                </a:lnTo>
                <a:lnTo>
                  <a:pt x="10974" y="15087"/>
                </a:lnTo>
                <a:lnTo>
                  <a:pt x="11096" y="14990"/>
                </a:lnTo>
                <a:lnTo>
                  <a:pt x="11169" y="14868"/>
                </a:lnTo>
                <a:lnTo>
                  <a:pt x="11290" y="14600"/>
                </a:lnTo>
                <a:lnTo>
                  <a:pt x="11655" y="13870"/>
                </a:lnTo>
                <a:lnTo>
                  <a:pt x="11680" y="13846"/>
                </a:lnTo>
                <a:lnTo>
                  <a:pt x="11680" y="13822"/>
                </a:lnTo>
                <a:lnTo>
                  <a:pt x="11631" y="13773"/>
                </a:lnTo>
                <a:lnTo>
                  <a:pt x="11558" y="13773"/>
                </a:lnTo>
                <a:lnTo>
                  <a:pt x="11534" y="13797"/>
                </a:lnTo>
                <a:lnTo>
                  <a:pt x="11144" y="14406"/>
                </a:lnTo>
                <a:lnTo>
                  <a:pt x="10974" y="14722"/>
                </a:lnTo>
                <a:lnTo>
                  <a:pt x="10901" y="14868"/>
                </a:lnTo>
                <a:lnTo>
                  <a:pt x="10877" y="14941"/>
                </a:lnTo>
                <a:lnTo>
                  <a:pt x="10877" y="15038"/>
                </a:lnTo>
                <a:lnTo>
                  <a:pt x="10901" y="15063"/>
                </a:lnTo>
                <a:lnTo>
                  <a:pt x="10341" y="14941"/>
                </a:lnTo>
                <a:lnTo>
                  <a:pt x="10487" y="14625"/>
                </a:lnTo>
                <a:lnTo>
                  <a:pt x="10633" y="14333"/>
                </a:lnTo>
                <a:lnTo>
                  <a:pt x="10804" y="14041"/>
                </a:lnTo>
                <a:lnTo>
                  <a:pt x="10998" y="13773"/>
                </a:lnTo>
                <a:lnTo>
                  <a:pt x="11023" y="13724"/>
                </a:lnTo>
                <a:lnTo>
                  <a:pt x="10998" y="13700"/>
                </a:lnTo>
                <a:lnTo>
                  <a:pt x="10950" y="13676"/>
                </a:lnTo>
                <a:lnTo>
                  <a:pt x="10901" y="13700"/>
                </a:lnTo>
                <a:lnTo>
                  <a:pt x="10658" y="13943"/>
                </a:lnTo>
                <a:lnTo>
                  <a:pt x="10414" y="14211"/>
                </a:lnTo>
                <a:lnTo>
                  <a:pt x="10317" y="14357"/>
                </a:lnTo>
                <a:lnTo>
                  <a:pt x="10220" y="14503"/>
                </a:lnTo>
                <a:lnTo>
                  <a:pt x="10147" y="14673"/>
                </a:lnTo>
                <a:lnTo>
                  <a:pt x="10098" y="14844"/>
                </a:lnTo>
                <a:lnTo>
                  <a:pt x="10098" y="14892"/>
                </a:lnTo>
                <a:lnTo>
                  <a:pt x="9709" y="14771"/>
                </a:lnTo>
                <a:lnTo>
                  <a:pt x="9757" y="14576"/>
                </a:lnTo>
                <a:lnTo>
                  <a:pt x="9830" y="14381"/>
                </a:lnTo>
                <a:lnTo>
                  <a:pt x="10001" y="13968"/>
                </a:lnTo>
                <a:lnTo>
                  <a:pt x="10147" y="13530"/>
                </a:lnTo>
                <a:lnTo>
                  <a:pt x="10147" y="13505"/>
                </a:lnTo>
                <a:lnTo>
                  <a:pt x="10122" y="13530"/>
                </a:lnTo>
                <a:lnTo>
                  <a:pt x="9879" y="13919"/>
                </a:lnTo>
                <a:lnTo>
                  <a:pt x="9636" y="14308"/>
                </a:lnTo>
                <a:lnTo>
                  <a:pt x="9539" y="14503"/>
                </a:lnTo>
                <a:lnTo>
                  <a:pt x="9466" y="14698"/>
                </a:lnTo>
                <a:lnTo>
                  <a:pt x="8906" y="14527"/>
                </a:lnTo>
                <a:lnTo>
                  <a:pt x="8979" y="14430"/>
                </a:lnTo>
                <a:lnTo>
                  <a:pt x="9028" y="14308"/>
                </a:lnTo>
                <a:lnTo>
                  <a:pt x="9149" y="14089"/>
                </a:lnTo>
                <a:lnTo>
                  <a:pt x="9344" y="13724"/>
                </a:lnTo>
                <a:lnTo>
                  <a:pt x="9417" y="13554"/>
                </a:lnTo>
                <a:lnTo>
                  <a:pt x="9490" y="13359"/>
                </a:lnTo>
                <a:lnTo>
                  <a:pt x="9490" y="13311"/>
                </a:lnTo>
                <a:lnTo>
                  <a:pt x="9441" y="13286"/>
                </a:lnTo>
                <a:lnTo>
                  <a:pt x="9393" y="13262"/>
                </a:lnTo>
                <a:lnTo>
                  <a:pt x="9368" y="13311"/>
                </a:lnTo>
                <a:lnTo>
                  <a:pt x="9247" y="13481"/>
                </a:lnTo>
                <a:lnTo>
                  <a:pt x="9149" y="13627"/>
                </a:lnTo>
                <a:lnTo>
                  <a:pt x="8906" y="13943"/>
                </a:lnTo>
                <a:lnTo>
                  <a:pt x="8736" y="14162"/>
                </a:lnTo>
                <a:lnTo>
                  <a:pt x="8663" y="14284"/>
                </a:lnTo>
                <a:lnTo>
                  <a:pt x="8638" y="14430"/>
                </a:lnTo>
                <a:lnTo>
                  <a:pt x="8419" y="14333"/>
                </a:lnTo>
                <a:lnTo>
                  <a:pt x="8492" y="14065"/>
                </a:lnTo>
                <a:lnTo>
                  <a:pt x="8541" y="13846"/>
                </a:lnTo>
                <a:lnTo>
                  <a:pt x="8711" y="13384"/>
                </a:lnTo>
                <a:lnTo>
                  <a:pt x="8833" y="13165"/>
                </a:lnTo>
                <a:lnTo>
                  <a:pt x="8955" y="12946"/>
                </a:lnTo>
                <a:lnTo>
                  <a:pt x="8955" y="12897"/>
                </a:lnTo>
                <a:lnTo>
                  <a:pt x="8930" y="12848"/>
                </a:lnTo>
                <a:lnTo>
                  <a:pt x="8882" y="12848"/>
                </a:lnTo>
                <a:lnTo>
                  <a:pt x="8833" y="12873"/>
                </a:lnTo>
                <a:lnTo>
                  <a:pt x="8687" y="13092"/>
                </a:lnTo>
                <a:lnTo>
                  <a:pt x="8565" y="13286"/>
                </a:lnTo>
                <a:lnTo>
                  <a:pt x="8444" y="13505"/>
                </a:lnTo>
                <a:lnTo>
                  <a:pt x="8322" y="13749"/>
                </a:lnTo>
                <a:lnTo>
                  <a:pt x="8225" y="13968"/>
                </a:lnTo>
                <a:lnTo>
                  <a:pt x="8176" y="14089"/>
                </a:lnTo>
                <a:lnTo>
                  <a:pt x="8152" y="14211"/>
                </a:lnTo>
                <a:lnTo>
                  <a:pt x="7762" y="14041"/>
                </a:lnTo>
                <a:lnTo>
                  <a:pt x="7908" y="13627"/>
                </a:lnTo>
                <a:lnTo>
                  <a:pt x="8103" y="13213"/>
                </a:lnTo>
                <a:lnTo>
                  <a:pt x="8322" y="12800"/>
                </a:lnTo>
                <a:lnTo>
                  <a:pt x="8322" y="12751"/>
                </a:lnTo>
                <a:lnTo>
                  <a:pt x="8298" y="12727"/>
                </a:lnTo>
                <a:lnTo>
                  <a:pt x="8249" y="12727"/>
                </a:lnTo>
                <a:lnTo>
                  <a:pt x="7908" y="13140"/>
                </a:lnTo>
                <a:lnTo>
                  <a:pt x="7762" y="13335"/>
                </a:lnTo>
                <a:lnTo>
                  <a:pt x="7616" y="13578"/>
                </a:lnTo>
                <a:lnTo>
                  <a:pt x="7543" y="13700"/>
                </a:lnTo>
                <a:lnTo>
                  <a:pt x="7470" y="13870"/>
                </a:lnTo>
                <a:lnTo>
                  <a:pt x="7130" y="13700"/>
                </a:lnTo>
                <a:lnTo>
                  <a:pt x="7154" y="13554"/>
                </a:lnTo>
                <a:lnTo>
                  <a:pt x="7178" y="13408"/>
                </a:lnTo>
                <a:lnTo>
                  <a:pt x="7300" y="13165"/>
                </a:lnTo>
                <a:lnTo>
                  <a:pt x="7495" y="12751"/>
                </a:lnTo>
                <a:lnTo>
                  <a:pt x="7689" y="12313"/>
                </a:lnTo>
                <a:lnTo>
                  <a:pt x="7689" y="12289"/>
                </a:lnTo>
                <a:lnTo>
                  <a:pt x="7665" y="12264"/>
                </a:lnTo>
                <a:lnTo>
                  <a:pt x="7641" y="12264"/>
                </a:lnTo>
                <a:lnTo>
                  <a:pt x="7616" y="12289"/>
                </a:lnTo>
                <a:lnTo>
                  <a:pt x="7397" y="12581"/>
                </a:lnTo>
                <a:lnTo>
                  <a:pt x="7178" y="12873"/>
                </a:lnTo>
                <a:lnTo>
                  <a:pt x="7081" y="13043"/>
                </a:lnTo>
                <a:lnTo>
                  <a:pt x="7008" y="13189"/>
                </a:lnTo>
                <a:lnTo>
                  <a:pt x="6935" y="13359"/>
                </a:lnTo>
                <a:lnTo>
                  <a:pt x="6886" y="13530"/>
                </a:lnTo>
                <a:lnTo>
                  <a:pt x="6570" y="13335"/>
                </a:lnTo>
                <a:lnTo>
                  <a:pt x="6692" y="13043"/>
                </a:lnTo>
                <a:lnTo>
                  <a:pt x="6813" y="12751"/>
                </a:lnTo>
                <a:lnTo>
                  <a:pt x="7105" y="12216"/>
                </a:lnTo>
                <a:lnTo>
                  <a:pt x="7130" y="12191"/>
                </a:lnTo>
                <a:lnTo>
                  <a:pt x="7105" y="12167"/>
                </a:lnTo>
                <a:lnTo>
                  <a:pt x="7057" y="12167"/>
                </a:lnTo>
                <a:lnTo>
                  <a:pt x="6838" y="12386"/>
                </a:lnTo>
                <a:lnTo>
                  <a:pt x="6619" y="12629"/>
                </a:lnTo>
                <a:lnTo>
                  <a:pt x="6448" y="12897"/>
                </a:lnTo>
                <a:lnTo>
                  <a:pt x="6327" y="13165"/>
                </a:lnTo>
                <a:lnTo>
                  <a:pt x="6254" y="13165"/>
                </a:lnTo>
                <a:lnTo>
                  <a:pt x="6181" y="13189"/>
                </a:lnTo>
                <a:lnTo>
                  <a:pt x="6132" y="13238"/>
                </a:lnTo>
                <a:lnTo>
                  <a:pt x="6083" y="13286"/>
                </a:lnTo>
                <a:lnTo>
                  <a:pt x="5937" y="13238"/>
                </a:lnTo>
                <a:lnTo>
                  <a:pt x="5791" y="13213"/>
                </a:lnTo>
                <a:lnTo>
                  <a:pt x="5816" y="13140"/>
                </a:lnTo>
                <a:lnTo>
                  <a:pt x="6059" y="12654"/>
                </a:lnTo>
                <a:lnTo>
                  <a:pt x="6254" y="12264"/>
                </a:lnTo>
                <a:lnTo>
                  <a:pt x="6351" y="12045"/>
                </a:lnTo>
                <a:lnTo>
                  <a:pt x="6424" y="11851"/>
                </a:lnTo>
                <a:lnTo>
                  <a:pt x="6424" y="11826"/>
                </a:lnTo>
                <a:lnTo>
                  <a:pt x="6400" y="11802"/>
                </a:lnTo>
                <a:lnTo>
                  <a:pt x="6375" y="11802"/>
                </a:lnTo>
                <a:lnTo>
                  <a:pt x="6351" y="11826"/>
                </a:lnTo>
                <a:lnTo>
                  <a:pt x="6108" y="12143"/>
                </a:lnTo>
                <a:lnTo>
                  <a:pt x="5864" y="12459"/>
                </a:lnTo>
                <a:lnTo>
                  <a:pt x="5743" y="12654"/>
                </a:lnTo>
                <a:lnTo>
                  <a:pt x="5621" y="12824"/>
                </a:lnTo>
                <a:lnTo>
                  <a:pt x="5548" y="13019"/>
                </a:lnTo>
                <a:lnTo>
                  <a:pt x="5475" y="13213"/>
                </a:lnTo>
                <a:lnTo>
                  <a:pt x="5451" y="13213"/>
                </a:lnTo>
                <a:lnTo>
                  <a:pt x="5183" y="13189"/>
                </a:lnTo>
                <a:lnTo>
                  <a:pt x="4891" y="13213"/>
                </a:lnTo>
                <a:lnTo>
                  <a:pt x="5037" y="12921"/>
                </a:lnTo>
                <a:lnTo>
                  <a:pt x="5353" y="12410"/>
                </a:lnTo>
                <a:lnTo>
                  <a:pt x="5451" y="12240"/>
                </a:lnTo>
                <a:lnTo>
                  <a:pt x="5524" y="12070"/>
                </a:lnTo>
                <a:lnTo>
                  <a:pt x="5548" y="11972"/>
                </a:lnTo>
                <a:lnTo>
                  <a:pt x="5548" y="11899"/>
                </a:lnTo>
                <a:lnTo>
                  <a:pt x="5524" y="11802"/>
                </a:lnTo>
                <a:lnTo>
                  <a:pt x="5475" y="11729"/>
                </a:lnTo>
                <a:lnTo>
                  <a:pt x="5451" y="11729"/>
                </a:lnTo>
                <a:lnTo>
                  <a:pt x="5451" y="11753"/>
                </a:lnTo>
                <a:lnTo>
                  <a:pt x="5426" y="11802"/>
                </a:lnTo>
                <a:lnTo>
                  <a:pt x="5378" y="11875"/>
                </a:lnTo>
                <a:lnTo>
                  <a:pt x="5280" y="11997"/>
                </a:lnTo>
                <a:lnTo>
                  <a:pt x="4988" y="12435"/>
                </a:lnTo>
                <a:lnTo>
                  <a:pt x="4745" y="12800"/>
                </a:lnTo>
                <a:lnTo>
                  <a:pt x="4623" y="13019"/>
                </a:lnTo>
                <a:lnTo>
                  <a:pt x="4599" y="13140"/>
                </a:lnTo>
                <a:lnTo>
                  <a:pt x="4599" y="13238"/>
                </a:lnTo>
                <a:lnTo>
                  <a:pt x="4599" y="13262"/>
                </a:lnTo>
                <a:lnTo>
                  <a:pt x="4575" y="13262"/>
                </a:lnTo>
                <a:lnTo>
                  <a:pt x="4550" y="11802"/>
                </a:lnTo>
                <a:lnTo>
                  <a:pt x="4550" y="10537"/>
                </a:lnTo>
                <a:lnTo>
                  <a:pt x="4526" y="9271"/>
                </a:lnTo>
                <a:lnTo>
                  <a:pt x="4477" y="8396"/>
                </a:lnTo>
                <a:lnTo>
                  <a:pt x="4477" y="7520"/>
                </a:lnTo>
                <a:lnTo>
                  <a:pt x="4453" y="7130"/>
                </a:lnTo>
                <a:lnTo>
                  <a:pt x="4453" y="6863"/>
                </a:lnTo>
                <a:lnTo>
                  <a:pt x="4453" y="6595"/>
                </a:lnTo>
                <a:lnTo>
                  <a:pt x="4648" y="6619"/>
                </a:lnTo>
                <a:lnTo>
                  <a:pt x="4818" y="6619"/>
                </a:lnTo>
                <a:lnTo>
                  <a:pt x="5183" y="6595"/>
                </a:lnTo>
                <a:lnTo>
                  <a:pt x="5791" y="6595"/>
                </a:lnTo>
                <a:lnTo>
                  <a:pt x="6010" y="6571"/>
                </a:lnTo>
                <a:lnTo>
                  <a:pt x="6108" y="6522"/>
                </a:lnTo>
                <a:lnTo>
                  <a:pt x="6156" y="6449"/>
                </a:lnTo>
                <a:lnTo>
                  <a:pt x="6546" y="6230"/>
                </a:lnTo>
                <a:lnTo>
                  <a:pt x="6935" y="5962"/>
                </a:lnTo>
                <a:lnTo>
                  <a:pt x="7300" y="5646"/>
                </a:lnTo>
                <a:lnTo>
                  <a:pt x="7665" y="5330"/>
                </a:lnTo>
                <a:lnTo>
                  <a:pt x="8006" y="4989"/>
                </a:lnTo>
                <a:lnTo>
                  <a:pt x="8322" y="4648"/>
                </a:lnTo>
                <a:lnTo>
                  <a:pt x="8930" y="3943"/>
                </a:lnTo>
                <a:lnTo>
                  <a:pt x="9003" y="3870"/>
                </a:lnTo>
                <a:lnTo>
                  <a:pt x="9003" y="3797"/>
                </a:lnTo>
                <a:lnTo>
                  <a:pt x="9003" y="3699"/>
                </a:lnTo>
                <a:lnTo>
                  <a:pt x="8979" y="3626"/>
                </a:lnTo>
                <a:lnTo>
                  <a:pt x="9125" y="3456"/>
                </a:lnTo>
                <a:lnTo>
                  <a:pt x="9247" y="3286"/>
                </a:lnTo>
                <a:lnTo>
                  <a:pt x="9514" y="2872"/>
                </a:lnTo>
                <a:lnTo>
                  <a:pt x="9709" y="2434"/>
                </a:lnTo>
                <a:lnTo>
                  <a:pt x="9855" y="2020"/>
                </a:lnTo>
                <a:lnTo>
                  <a:pt x="10074" y="1266"/>
                </a:lnTo>
                <a:lnTo>
                  <a:pt x="10195" y="877"/>
                </a:lnTo>
                <a:lnTo>
                  <a:pt x="10341" y="512"/>
                </a:lnTo>
                <a:lnTo>
                  <a:pt x="10341" y="488"/>
                </a:lnTo>
                <a:close/>
                <a:moveTo>
                  <a:pt x="10536" y="1"/>
                </a:moveTo>
                <a:lnTo>
                  <a:pt x="10366" y="25"/>
                </a:lnTo>
                <a:lnTo>
                  <a:pt x="10195" y="74"/>
                </a:lnTo>
                <a:lnTo>
                  <a:pt x="10049" y="171"/>
                </a:lnTo>
                <a:lnTo>
                  <a:pt x="10025" y="196"/>
                </a:lnTo>
                <a:lnTo>
                  <a:pt x="9952" y="244"/>
                </a:lnTo>
                <a:lnTo>
                  <a:pt x="9903" y="293"/>
                </a:lnTo>
                <a:lnTo>
                  <a:pt x="9782" y="415"/>
                </a:lnTo>
                <a:lnTo>
                  <a:pt x="9709" y="585"/>
                </a:lnTo>
                <a:lnTo>
                  <a:pt x="9636" y="780"/>
                </a:lnTo>
                <a:lnTo>
                  <a:pt x="9539" y="1169"/>
                </a:lnTo>
                <a:lnTo>
                  <a:pt x="9466" y="1509"/>
                </a:lnTo>
                <a:lnTo>
                  <a:pt x="9320" y="1972"/>
                </a:lnTo>
                <a:lnTo>
                  <a:pt x="9247" y="2215"/>
                </a:lnTo>
                <a:lnTo>
                  <a:pt x="9149" y="2458"/>
                </a:lnTo>
                <a:lnTo>
                  <a:pt x="9003" y="2726"/>
                </a:lnTo>
                <a:lnTo>
                  <a:pt x="8833" y="2994"/>
                </a:lnTo>
                <a:lnTo>
                  <a:pt x="8663" y="3286"/>
                </a:lnTo>
                <a:lnTo>
                  <a:pt x="8614" y="3407"/>
                </a:lnTo>
                <a:lnTo>
                  <a:pt x="8565" y="3578"/>
                </a:lnTo>
                <a:lnTo>
                  <a:pt x="7324" y="4867"/>
                </a:lnTo>
                <a:lnTo>
                  <a:pt x="6692" y="5500"/>
                </a:lnTo>
                <a:lnTo>
                  <a:pt x="6035" y="6108"/>
                </a:lnTo>
                <a:lnTo>
                  <a:pt x="5937" y="6084"/>
                </a:lnTo>
                <a:lnTo>
                  <a:pt x="5524" y="6084"/>
                </a:lnTo>
                <a:lnTo>
                  <a:pt x="5110" y="6133"/>
                </a:lnTo>
                <a:lnTo>
                  <a:pt x="4867" y="6133"/>
                </a:lnTo>
                <a:lnTo>
                  <a:pt x="4599" y="6157"/>
                </a:lnTo>
                <a:lnTo>
                  <a:pt x="4599" y="6157"/>
                </a:lnTo>
                <a:lnTo>
                  <a:pt x="4623" y="6133"/>
                </a:lnTo>
                <a:lnTo>
                  <a:pt x="4623" y="6084"/>
                </a:lnTo>
                <a:lnTo>
                  <a:pt x="4599" y="5987"/>
                </a:lnTo>
                <a:lnTo>
                  <a:pt x="4526" y="5914"/>
                </a:lnTo>
                <a:lnTo>
                  <a:pt x="4453" y="5889"/>
                </a:lnTo>
                <a:lnTo>
                  <a:pt x="4404" y="5816"/>
                </a:lnTo>
                <a:lnTo>
                  <a:pt x="4331" y="5768"/>
                </a:lnTo>
                <a:lnTo>
                  <a:pt x="4112" y="5670"/>
                </a:lnTo>
                <a:lnTo>
                  <a:pt x="3869" y="5622"/>
                </a:lnTo>
                <a:lnTo>
                  <a:pt x="3626" y="5597"/>
                </a:lnTo>
                <a:lnTo>
                  <a:pt x="2871" y="5597"/>
                </a:lnTo>
                <a:lnTo>
                  <a:pt x="2385" y="5646"/>
                </a:lnTo>
                <a:lnTo>
                  <a:pt x="2166" y="5646"/>
                </a:lnTo>
                <a:lnTo>
                  <a:pt x="1922" y="5622"/>
                </a:lnTo>
                <a:lnTo>
                  <a:pt x="1412" y="5597"/>
                </a:lnTo>
                <a:lnTo>
                  <a:pt x="1144" y="5597"/>
                </a:lnTo>
                <a:lnTo>
                  <a:pt x="901" y="5622"/>
                </a:lnTo>
                <a:lnTo>
                  <a:pt x="682" y="5670"/>
                </a:lnTo>
                <a:lnTo>
                  <a:pt x="463" y="5792"/>
                </a:lnTo>
                <a:lnTo>
                  <a:pt x="365" y="5792"/>
                </a:lnTo>
                <a:lnTo>
                  <a:pt x="317" y="5841"/>
                </a:lnTo>
                <a:lnTo>
                  <a:pt x="292" y="5889"/>
                </a:lnTo>
                <a:lnTo>
                  <a:pt x="244" y="6133"/>
                </a:lnTo>
                <a:lnTo>
                  <a:pt x="219" y="6400"/>
                </a:lnTo>
                <a:lnTo>
                  <a:pt x="219" y="6911"/>
                </a:lnTo>
                <a:lnTo>
                  <a:pt x="195" y="7422"/>
                </a:lnTo>
                <a:lnTo>
                  <a:pt x="171" y="7933"/>
                </a:lnTo>
                <a:lnTo>
                  <a:pt x="146" y="8493"/>
                </a:lnTo>
                <a:lnTo>
                  <a:pt x="146" y="9028"/>
                </a:lnTo>
                <a:lnTo>
                  <a:pt x="146" y="10123"/>
                </a:lnTo>
                <a:lnTo>
                  <a:pt x="171" y="10707"/>
                </a:lnTo>
                <a:lnTo>
                  <a:pt x="171" y="11267"/>
                </a:lnTo>
                <a:lnTo>
                  <a:pt x="122" y="12386"/>
                </a:lnTo>
                <a:lnTo>
                  <a:pt x="98" y="13530"/>
                </a:lnTo>
                <a:lnTo>
                  <a:pt x="98" y="14162"/>
                </a:lnTo>
                <a:lnTo>
                  <a:pt x="73" y="14479"/>
                </a:lnTo>
                <a:lnTo>
                  <a:pt x="25" y="14795"/>
                </a:lnTo>
                <a:lnTo>
                  <a:pt x="0" y="14868"/>
                </a:lnTo>
                <a:lnTo>
                  <a:pt x="25" y="14965"/>
                </a:lnTo>
                <a:lnTo>
                  <a:pt x="73" y="15014"/>
                </a:lnTo>
                <a:lnTo>
                  <a:pt x="122" y="15063"/>
                </a:lnTo>
                <a:lnTo>
                  <a:pt x="195" y="15087"/>
                </a:lnTo>
                <a:lnTo>
                  <a:pt x="268" y="15111"/>
                </a:lnTo>
                <a:lnTo>
                  <a:pt x="341" y="15087"/>
                </a:lnTo>
                <a:lnTo>
                  <a:pt x="414" y="15038"/>
                </a:lnTo>
                <a:lnTo>
                  <a:pt x="463" y="15087"/>
                </a:lnTo>
                <a:lnTo>
                  <a:pt x="536" y="15111"/>
                </a:lnTo>
                <a:lnTo>
                  <a:pt x="998" y="15136"/>
                </a:lnTo>
                <a:lnTo>
                  <a:pt x="1460" y="15136"/>
                </a:lnTo>
                <a:lnTo>
                  <a:pt x="1922" y="15111"/>
                </a:lnTo>
                <a:lnTo>
                  <a:pt x="2385" y="15087"/>
                </a:lnTo>
                <a:lnTo>
                  <a:pt x="2482" y="15087"/>
                </a:lnTo>
                <a:lnTo>
                  <a:pt x="3309" y="15014"/>
                </a:lnTo>
                <a:lnTo>
                  <a:pt x="3723" y="14990"/>
                </a:lnTo>
                <a:lnTo>
                  <a:pt x="4112" y="14965"/>
                </a:lnTo>
                <a:lnTo>
                  <a:pt x="4137" y="14965"/>
                </a:lnTo>
                <a:lnTo>
                  <a:pt x="4185" y="14990"/>
                </a:lnTo>
                <a:lnTo>
                  <a:pt x="4234" y="15014"/>
                </a:lnTo>
                <a:lnTo>
                  <a:pt x="4356" y="15014"/>
                </a:lnTo>
                <a:lnTo>
                  <a:pt x="4453" y="14941"/>
                </a:lnTo>
                <a:lnTo>
                  <a:pt x="4502" y="14917"/>
                </a:lnTo>
                <a:lnTo>
                  <a:pt x="4526" y="14868"/>
                </a:lnTo>
                <a:lnTo>
                  <a:pt x="4575" y="14746"/>
                </a:lnTo>
                <a:lnTo>
                  <a:pt x="4599" y="14600"/>
                </a:lnTo>
                <a:lnTo>
                  <a:pt x="4599" y="14333"/>
                </a:lnTo>
                <a:lnTo>
                  <a:pt x="4599" y="14065"/>
                </a:lnTo>
                <a:lnTo>
                  <a:pt x="4575" y="13797"/>
                </a:lnTo>
                <a:lnTo>
                  <a:pt x="4599" y="13773"/>
                </a:lnTo>
                <a:lnTo>
                  <a:pt x="5037" y="13724"/>
                </a:lnTo>
                <a:lnTo>
                  <a:pt x="5451" y="13676"/>
                </a:lnTo>
                <a:lnTo>
                  <a:pt x="5791" y="13700"/>
                </a:lnTo>
                <a:lnTo>
                  <a:pt x="5986" y="13676"/>
                </a:lnTo>
                <a:lnTo>
                  <a:pt x="6132" y="13627"/>
                </a:lnTo>
                <a:lnTo>
                  <a:pt x="6156" y="13651"/>
                </a:lnTo>
                <a:lnTo>
                  <a:pt x="6521" y="13895"/>
                </a:lnTo>
                <a:lnTo>
                  <a:pt x="6886" y="14138"/>
                </a:lnTo>
                <a:lnTo>
                  <a:pt x="7276" y="14357"/>
                </a:lnTo>
                <a:lnTo>
                  <a:pt x="7665" y="14552"/>
                </a:lnTo>
                <a:lnTo>
                  <a:pt x="8054" y="14722"/>
                </a:lnTo>
                <a:lnTo>
                  <a:pt x="8444" y="14892"/>
                </a:lnTo>
                <a:lnTo>
                  <a:pt x="8833" y="15038"/>
                </a:lnTo>
                <a:lnTo>
                  <a:pt x="9247" y="15160"/>
                </a:lnTo>
                <a:lnTo>
                  <a:pt x="10074" y="15403"/>
                </a:lnTo>
                <a:lnTo>
                  <a:pt x="10925" y="15574"/>
                </a:lnTo>
                <a:lnTo>
                  <a:pt x="11777" y="15695"/>
                </a:lnTo>
                <a:lnTo>
                  <a:pt x="12653" y="15817"/>
                </a:lnTo>
                <a:lnTo>
                  <a:pt x="13310" y="15866"/>
                </a:lnTo>
                <a:lnTo>
                  <a:pt x="13651" y="15890"/>
                </a:lnTo>
                <a:lnTo>
                  <a:pt x="14016" y="15866"/>
                </a:lnTo>
                <a:lnTo>
                  <a:pt x="14356" y="15866"/>
                </a:lnTo>
                <a:lnTo>
                  <a:pt x="14697" y="15793"/>
                </a:lnTo>
                <a:lnTo>
                  <a:pt x="15013" y="15720"/>
                </a:lnTo>
                <a:lnTo>
                  <a:pt x="15330" y="15598"/>
                </a:lnTo>
                <a:lnTo>
                  <a:pt x="15476" y="15525"/>
                </a:lnTo>
                <a:lnTo>
                  <a:pt x="15597" y="15452"/>
                </a:lnTo>
                <a:lnTo>
                  <a:pt x="15719" y="15355"/>
                </a:lnTo>
                <a:lnTo>
                  <a:pt x="15792" y="15257"/>
                </a:lnTo>
                <a:lnTo>
                  <a:pt x="15865" y="15160"/>
                </a:lnTo>
                <a:lnTo>
                  <a:pt x="15914" y="15038"/>
                </a:lnTo>
                <a:lnTo>
                  <a:pt x="15962" y="14941"/>
                </a:lnTo>
                <a:lnTo>
                  <a:pt x="15987" y="14819"/>
                </a:lnTo>
                <a:lnTo>
                  <a:pt x="16011" y="14552"/>
                </a:lnTo>
                <a:lnTo>
                  <a:pt x="15987" y="14284"/>
                </a:lnTo>
                <a:lnTo>
                  <a:pt x="15938" y="14016"/>
                </a:lnTo>
                <a:lnTo>
                  <a:pt x="15865" y="13749"/>
                </a:lnTo>
                <a:lnTo>
                  <a:pt x="15987" y="13651"/>
                </a:lnTo>
                <a:lnTo>
                  <a:pt x="16084" y="13530"/>
                </a:lnTo>
                <a:lnTo>
                  <a:pt x="16181" y="13408"/>
                </a:lnTo>
                <a:lnTo>
                  <a:pt x="16254" y="13262"/>
                </a:lnTo>
                <a:lnTo>
                  <a:pt x="16376" y="12946"/>
                </a:lnTo>
                <a:lnTo>
                  <a:pt x="16425" y="12654"/>
                </a:lnTo>
                <a:lnTo>
                  <a:pt x="16449" y="12410"/>
                </a:lnTo>
                <a:lnTo>
                  <a:pt x="16449" y="12070"/>
                </a:lnTo>
                <a:lnTo>
                  <a:pt x="16425" y="11875"/>
                </a:lnTo>
                <a:lnTo>
                  <a:pt x="16400" y="11680"/>
                </a:lnTo>
                <a:lnTo>
                  <a:pt x="16352" y="11534"/>
                </a:lnTo>
                <a:lnTo>
                  <a:pt x="16279" y="11388"/>
                </a:lnTo>
                <a:lnTo>
                  <a:pt x="16425" y="11267"/>
                </a:lnTo>
                <a:lnTo>
                  <a:pt x="16546" y="11096"/>
                </a:lnTo>
                <a:lnTo>
                  <a:pt x="16668" y="10926"/>
                </a:lnTo>
                <a:lnTo>
                  <a:pt x="16765" y="10756"/>
                </a:lnTo>
                <a:lnTo>
                  <a:pt x="16838" y="10561"/>
                </a:lnTo>
                <a:lnTo>
                  <a:pt x="16887" y="10342"/>
                </a:lnTo>
                <a:lnTo>
                  <a:pt x="16911" y="10147"/>
                </a:lnTo>
                <a:lnTo>
                  <a:pt x="16936" y="9953"/>
                </a:lnTo>
                <a:lnTo>
                  <a:pt x="16911" y="9758"/>
                </a:lnTo>
                <a:lnTo>
                  <a:pt x="16838" y="9515"/>
                </a:lnTo>
                <a:lnTo>
                  <a:pt x="16717" y="9271"/>
                </a:lnTo>
                <a:lnTo>
                  <a:pt x="16571" y="9053"/>
                </a:lnTo>
                <a:lnTo>
                  <a:pt x="16717" y="8931"/>
                </a:lnTo>
                <a:lnTo>
                  <a:pt x="16838" y="8785"/>
                </a:lnTo>
                <a:lnTo>
                  <a:pt x="16936" y="8615"/>
                </a:lnTo>
                <a:lnTo>
                  <a:pt x="17033" y="8444"/>
                </a:lnTo>
                <a:lnTo>
                  <a:pt x="17106" y="8274"/>
                </a:lnTo>
                <a:lnTo>
                  <a:pt x="17155" y="8079"/>
                </a:lnTo>
                <a:lnTo>
                  <a:pt x="17179" y="7885"/>
                </a:lnTo>
                <a:lnTo>
                  <a:pt x="17203" y="7690"/>
                </a:lnTo>
                <a:lnTo>
                  <a:pt x="17179" y="7447"/>
                </a:lnTo>
                <a:lnTo>
                  <a:pt x="17106" y="7252"/>
                </a:lnTo>
                <a:lnTo>
                  <a:pt x="17009" y="7057"/>
                </a:lnTo>
                <a:lnTo>
                  <a:pt x="16887" y="6887"/>
                </a:lnTo>
                <a:lnTo>
                  <a:pt x="16717" y="6741"/>
                </a:lnTo>
                <a:lnTo>
                  <a:pt x="16546" y="6619"/>
                </a:lnTo>
                <a:lnTo>
                  <a:pt x="16352" y="6498"/>
                </a:lnTo>
                <a:lnTo>
                  <a:pt x="16157" y="6400"/>
                </a:lnTo>
                <a:lnTo>
                  <a:pt x="15938" y="6303"/>
                </a:lnTo>
                <a:lnTo>
                  <a:pt x="15719" y="6206"/>
                </a:lnTo>
                <a:lnTo>
                  <a:pt x="15232" y="6084"/>
                </a:lnTo>
                <a:lnTo>
                  <a:pt x="14746" y="5987"/>
                </a:lnTo>
                <a:lnTo>
                  <a:pt x="14259" y="5938"/>
                </a:lnTo>
                <a:lnTo>
                  <a:pt x="13845" y="5889"/>
                </a:lnTo>
                <a:lnTo>
                  <a:pt x="13432" y="5865"/>
                </a:lnTo>
                <a:lnTo>
                  <a:pt x="12604" y="5841"/>
                </a:lnTo>
                <a:lnTo>
                  <a:pt x="11607" y="5841"/>
                </a:lnTo>
                <a:lnTo>
                  <a:pt x="11266" y="5865"/>
                </a:lnTo>
                <a:lnTo>
                  <a:pt x="11461" y="5354"/>
                </a:lnTo>
                <a:lnTo>
                  <a:pt x="11655" y="4843"/>
                </a:lnTo>
                <a:lnTo>
                  <a:pt x="11826" y="4308"/>
                </a:lnTo>
                <a:lnTo>
                  <a:pt x="11996" y="3797"/>
                </a:lnTo>
                <a:lnTo>
                  <a:pt x="12142" y="3261"/>
                </a:lnTo>
                <a:lnTo>
                  <a:pt x="12239" y="2726"/>
                </a:lnTo>
                <a:lnTo>
                  <a:pt x="12264" y="2458"/>
                </a:lnTo>
                <a:lnTo>
                  <a:pt x="12264" y="2191"/>
                </a:lnTo>
                <a:lnTo>
                  <a:pt x="12239" y="1899"/>
                </a:lnTo>
                <a:lnTo>
                  <a:pt x="12215" y="1631"/>
                </a:lnTo>
                <a:lnTo>
                  <a:pt x="12166" y="1412"/>
                </a:lnTo>
                <a:lnTo>
                  <a:pt x="12118" y="1217"/>
                </a:lnTo>
                <a:lnTo>
                  <a:pt x="12045" y="1023"/>
                </a:lnTo>
                <a:lnTo>
                  <a:pt x="11972" y="853"/>
                </a:lnTo>
                <a:lnTo>
                  <a:pt x="11850" y="682"/>
                </a:lnTo>
                <a:lnTo>
                  <a:pt x="11728" y="512"/>
                </a:lnTo>
                <a:lnTo>
                  <a:pt x="11582" y="366"/>
                </a:lnTo>
                <a:lnTo>
                  <a:pt x="11412" y="220"/>
                </a:lnTo>
                <a:lnTo>
                  <a:pt x="11266" y="147"/>
                </a:lnTo>
                <a:lnTo>
                  <a:pt x="11120" y="74"/>
                </a:lnTo>
                <a:lnTo>
                  <a:pt x="10925" y="25"/>
                </a:lnTo>
                <a:lnTo>
                  <a:pt x="10731" y="1"/>
                </a:ln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9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Vector Practice! - Old version of the plane</a:t>
            </a:r>
            <a:endParaRPr/>
          </a:p>
        </p:txBody>
      </p:sp>
      <p:sp>
        <p:nvSpPr>
          <p:cNvPr id="333" name="Google Shape;333;p39"/>
          <p:cNvSpPr txBox="1"/>
          <p:nvPr>
            <p:ph idx="1" type="body"/>
          </p:nvPr>
        </p:nvSpPr>
        <p:spPr>
          <a:xfrm>
            <a:off x="1188175" y="1506350"/>
            <a:ext cx="6426300" cy="284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334" name="Google Shape;334;p39"/>
          <p:cNvPicPr preferRelativeResize="0"/>
          <p:nvPr/>
        </p:nvPicPr>
        <p:blipFill rotWithShape="1">
          <a:blip r:embed="rId3">
            <a:alphaModFix/>
          </a:blip>
          <a:srcRect b="0" l="2127" r="7350" t="5410"/>
          <a:stretch/>
        </p:blipFill>
        <p:spPr>
          <a:xfrm>
            <a:off x="1122200" y="1350175"/>
            <a:ext cx="6899600" cy="3221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40"/>
          <p:cNvSpPr txBox="1"/>
          <p:nvPr>
            <p:ph idx="1" type="body"/>
          </p:nvPr>
        </p:nvSpPr>
        <p:spPr>
          <a:xfrm>
            <a:off x="1101689" y="2078425"/>
            <a:ext cx="2661300" cy="20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Landing is a special situation — we had to make sure </a:t>
            </a:r>
            <a:r>
              <a:rPr lang="en"/>
              <a:t>the</a:t>
            </a:r>
            <a:r>
              <a:rPr lang="en"/>
              <a:t> landing gear and attach were strong enough.</a:t>
            </a:r>
            <a:endParaRPr/>
          </a:p>
        </p:txBody>
      </p:sp>
      <p:sp>
        <p:nvSpPr>
          <p:cNvPr id="340" name="Google Shape;340;p40"/>
          <p:cNvSpPr txBox="1"/>
          <p:nvPr>
            <p:ph type="title"/>
          </p:nvPr>
        </p:nvSpPr>
        <p:spPr>
          <a:xfrm>
            <a:off x="1101550" y="1005000"/>
            <a:ext cx="2661300" cy="951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Landing</a:t>
            </a:r>
            <a:endParaRPr/>
          </a:p>
        </p:txBody>
      </p:sp>
      <p:pic>
        <p:nvPicPr>
          <p:cNvPr id="341" name="Google Shape;34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28825" y="585187"/>
            <a:ext cx="4538352" cy="397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1"/>
          <p:cNvSpPr txBox="1"/>
          <p:nvPr>
            <p:ph type="ctrTitle"/>
          </p:nvPr>
        </p:nvSpPr>
        <p:spPr>
          <a:xfrm>
            <a:off x="1773450" y="2236200"/>
            <a:ext cx="5597100" cy="671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Moment</a:t>
            </a:r>
            <a:endParaRPr/>
          </a:p>
        </p:txBody>
      </p:sp>
      <p:sp>
        <p:nvSpPr>
          <p:cNvPr id="347" name="Google Shape;347;p41"/>
          <p:cNvSpPr/>
          <p:nvPr/>
        </p:nvSpPr>
        <p:spPr>
          <a:xfrm>
            <a:off x="594222" y="676178"/>
            <a:ext cx="1288674" cy="1233500"/>
          </a:xfrm>
          <a:custGeom>
            <a:rect b="b" l="l" r="r" t="t"/>
            <a:pathLst>
              <a:path extrusionOk="0" h="464158" w="483555">
                <a:moveTo>
                  <a:pt x="14370" y="311041"/>
                </a:moveTo>
                <a:cubicBezTo>
                  <a:pt x="13208" y="301350"/>
                  <a:pt x="-977" y="305669"/>
                  <a:pt x="54" y="314812"/>
                </a:cubicBezTo>
                <a:cubicBezTo>
                  <a:pt x="5227" y="358303"/>
                  <a:pt x="26648" y="398237"/>
                  <a:pt x="59995" y="426627"/>
                </a:cubicBezTo>
                <a:cubicBezTo>
                  <a:pt x="67120" y="432700"/>
                  <a:pt x="77995" y="422132"/>
                  <a:pt x="70957" y="416191"/>
                </a:cubicBezTo>
                <a:cubicBezTo>
                  <a:pt x="39408" y="389609"/>
                  <a:pt x="19172" y="352011"/>
                  <a:pt x="14370" y="311041"/>
                </a:cubicBezTo>
                <a:close/>
                <a:moveTo>
                  <a:pt x="336880" y="193437"/>
                </a:moveTo>
                <a:cubicBezTo>
                  <a:pt x="334468" y="176358"/>
                  <a:pt x="330303" y="159652"/>
                  <a:pt x="314956" y="149764"/>
                </a:cubicBezTo>
                <a:cubicBezTo>
                  <a:pt x="298096" y="138801"/>
                  <a:pt x="277136" y="134943"/>
                  <a:pt x="257360" y="135008"/>
                </a:cubicBezTo>
                <a:cubicBezTo>
                  <a:pt x="255101" y="134929"/>
                  <a:pt x="252953" y="136054"/>
                  <a:pt x="251747" y="137968"/>
                </a:cubicBezTo>
                <a:cubicBezTo>
                  <a:pt x="221513" y="140051"/>
                  <a:pt x="199128" y="156275"/>
                  <a:pt x="191038" y="185961"/>
                </a:cubicBezTo>
                <a:cubicBezTo>
                  <a:pt x="183255" y="213827"/>
                  <a:pt x="188122" y="259386"/>
                  <a:pt x="214563" y="276487"/>
                </a:cubicBezTo>
                <a:cubicBezTo>
                  <a:pt x="227893" y="285104"/>
                  <a:pt x="244534" y="286924"/>
                  <a:pt x="260056" y="287450"/>
                </a:cubicBezTo>
                <a:cubicBezTo>
                  <a:pt x="318003" y="291681"/>
                  <a:pt x="344510" y="246232"/>
                  <a:pt x="336880" y="193437"/>
                </a:cubicBezTo>
                <a:close/>
                <a:moveTo>
                  <a:pt x="264069" y="272760"/>
                </a:moveTo>
                <a:cubicBezTo>
                  <a:pt x="249708" y="272541"/>
                  <a:pt x="231906" y="271489"/>
                  <a:pt x="220220" y="261973"/>
                </a:cubicBezTo>
                <a:cubicBezTo>
                  <a:pt x="207306" y="251384"/>
                  <a:pt x="204105" y="231060"/>
                  <a:pt x="203031" y="215384"/>
                </a:cubicBezTo>
                <a:cubicBezTo>
                  <a:pt x="201891" y="198787"/>
                  <a:pt x="204719" y="181006"/>
                  <a:pt x="216185" y="168158"/>
                </a:cubicBezTo>
                <a:cubicBezTo>
                  <a:pt x="228003" y="154806"/>
                  <a:pt x="245827" y="152811"/>
                  <a:pt x="262600" y="152000"/>
                </a:cubicBezTo>
                <a:cubicBezTo>
                  <a:pt x="264244" y="151908"/>
                  <a:pt x="265801" y="151241"/>
                  <a:pt x="266985" y="150114"/>
                </a:cubicBezTo>
                <a:cubicBezTo>
                  <a:pt x="282332" y="151211"/>
                  <a:pt x="299411" y="155376"/>
                  <a:pt x="310373" y="165264"/>
                </a:cubicBezTo>
                <a:cubicBezTo>
                  <a:pt x="321840" y="175613"/>
                  <a:pt x="323133" y="196616"/>
                  <a:pt x="323353" y="210999"/>
                </a:cubicBezTo>
                <a:cubicBezTo>
                  <a:pt x="324142" y="248709"/>
                  <a:pt x="303270" y="274580"/>
                  <a:pt x="264069" y="272760"/>
                </a:cubicBezTo>
                <a:close/>
                <a:moveTo>
                  <a:pt x="271414" y="444539"/>
                </a:moveTo>
                <a:cubicBezTo>
                  <a:pt x="155805" y="470849"/>
                  <a:pt x="43398" y="380958"/>
                  <a:pt x="44122" y="262302"/>
                </a:cubicBezTo>
                <a:cubicBezTo>
                  <a:pt x="44122" y="252502"/>
                  <a:pt x="29498" y="252809"/>
                  <a:pt x="29520" y="262302"/>
                </a:cubicBezTo>
                <a:cubicBezTo>
                  <a:pt x="28555" y="390561"/>
                  <a:pt x="149250" y="487818"/>
                  <a:pt x="274351" y="459097"/>
                </a:cubicBezTo>
                <a:cubicBezTo>
                  <a:pt x="283428" y="457080"/>
                  <a:pt x="280951" y="442456"/>
                  <a:pt x="271414" y="444539"/>
                </a:cubicBezTo>
                <a:close/>
                <a:moveTo>
                  <a:pt x="348150" y="137245"/>
                </a:moveTo>
                <a:cubicBezTo>
                  <a:pt x="328966" y="112294"/>
                  <a:pt x="296408" y="110321"/>
                  <a:pt x="267029" y="109072"/>
                </a:cubicBezTo>
                <a:cubicBezTo>
                  <a:pt x="257952" y="108677"/>
                  <a:pt x="254291" y="123344"/>
                  <a:pt x="263871" y="123739"/>
                </a:cubicBezTo>
                <a:cubicBezTo>
                  <a:pt x="287988" y="124770"/>
                  <a:pt x="319450" y="125011"/>
                  <a:pt x="335521" y="145817"/>
                </a:cubicBezTo>
                <a:cubicBezTo>
                  <a:pt x="353389" y="169123"/>
                  <a:pt x="358585" y="191859"/>
                  <a:pt x="354222" y="220580"/>
                </a:cubicBezTo>
                <a:cubicBezTo>
                  <a:pt x="353104" y="230270"/>
                  <a:pt x="367553" y="232309"/>
                  <a:pt x="368627" y="222926"/>
                </a:cubicBezTo>
                <a:cubicBezTo>
                  <a:pt x="370447" y="207184"/>
                  <a:pt x="371850" y="191530"/>
                  <a:pt x="367575" y="176029"/>
                </a:cubicBezTo>
                <a:cubicBezTo>
                  <a:pt x="363562" y="162000"/>
                  <a:pt x="356985" y="148845"/>
                  <a:pt x="348128" y="137245"/>
                </a:cubicBezTo>
                <a:close/>
                <a:moveTo>
                  <a:pt x="311163" y="288349"/>
                </a:moveTo>
                <a:cubicBezTo>
                  <a:pt x="301867" y="288349"/>
                  <a:pt x="302064" y="303148"/>
                  <a:pt x="311777" y="303148"/>
                </a:cubicBezTo>
                <a:cubicBezTo>
                  <a:pt x="321029" y="303148"/>
                  <a:pt x="320853" y="288349"/>
                  <a:pt x="311163" y="288349"/>
                </a:cubicBezTo>
                <a:close/>
                <a:moveTo>
                  <a:pt x="475115" y="172784"/>
                </a:moveTo>
                <a:cubicBezTo>
                  <a:pt x="469348" y="169934"/>
                  <a:pt x="460294" y="171272"/>
                  <a:pt x="454242" y="171140"/>
                </a:cubicBezTo>
                <a:lnTo>
                  <a:pt x="430717" y="170680"/>
                </a:lnTo>
                <a:cubicBezTo>
                  <a:pt x="430652" y="154344"/>
                  <a:pt x="425916" y="138365"/>
                  <a:pt x="417058" y="124638"/>
                </a:cubicBezTo>
                <a:lnTo>
                  <a:pt x="428547" y="109839"/>
                </a:lnTo>
                <a:cubicBezTo>
                  <a:pt x="432318" y="105016"/>
                  <a:pt x="437448" y="99622"/>
                  <a:pt x="438369" y="93220"/>
                </a:cubicBezTo>
                <a:cubicBezTo>
                  <a:pt x="440101" y="81227"/>
                  <a:pt x="425938" y="71405"/>
                  <a:pt x="417957" y="64828"/>
                </a:cubicBezTo>
                <a:cubicBezTo>
                  <a:pt x="409187" y="57637"/>
                  <a:pt x="394805" y="44855"/>
                  <a:pt x="382878" y="44219"/>
                </a:cubicBezTo>
                <a:cubicBezTo>
                  <a:pt x="370951" y="43583"/>
                  <a:pt x="362379" y="58799"/>
                  <a:pt x="355867" y="68643"/>
                </a:cubicBezTo>
                <a:cubicBezTo>
                  <a:pt x="343874" y="58630"/>
                  <a:pt x="329777" y="51469"/>
                  <a:pt x="314627" y="47705"/>
                </a:cubicBezTo>
                <a:cubicBezTo>
                  <a:pt x="314627" y="35186"/>
                  <a:pt x="315635" y="19882"/>
                  <a:pt x="310045" y="9381"/>
                </a:cubicBezTo>
                <a:cubicBezTo>
                  <a:pt x="303095" y="-3774"/>
                  <a:pt x="285117" y="611"/>
                  <a:pt x="273080" y="1049"/>
                </a:cubicBezTo>
                <a:cubicBezTo>
                  <a:pt x="263915" y="1415"/>
                  <a:pt x="254751" y="1882"/>
                  <a:pt x="245609" y="2452"/>
                </a:cubicBezTo>
                <a:cubicBezTo>
                  <a:pt x="240500" y="2781"/>
                  <a:pt x="233901" y="2189"/>
                  <a:pt x="229822" y="5938"/>
                </a:cubicBezTo>
                <a:cubicBezTo>
                  <a:pt x="221272" y="13853"/>
                  <a:pt x="223092" y="34857"/>
                  <a:pt x="224407" y="46148"/>
                </a:cubicBezTo>
                <a:cubicBezTo>
                  <a:pt x="208359" y="49327"/>
                  <a:pt x="194239" y="57527"/>
                  <a:pt x="180558" y="66604"/>
                </a:cubicBezTo>
                <a:cubicBezTo>
                  <a:pt x="175647" y="61544"/>
                  <a:pt x="171087" y="56168"/>
                  <a:pt x="166899" y="50511"/>
                </a:cubicBezTo>
                <a:cubicBezTo>
                  <a:pt x="163523" y="46126"/>
                  <a:pt x="160322" y="43429"/>
                  <a:pt x="154534" y="43320"/>
                </a:cubicBezTo>
                <a:cubicBezTo>
                  <a:pt x="141182" y="43079"/>
                  <a:pt x="126646" y="51585"/>
                  <a:pt x="117021" y="60136"/>
                </a:cubicBezTo>
                <a:cubicBezTo>
                  <a:pt x="108843" y="67415"/>
                  <a:pt x="96697" y="81205"/>
                  <a:pt x="97903" y="93176"/>
                </a:cubicBezTo>
                <a:cubicBezTo>
                  <a:pt x="98560" y="99754"/>
                  <a:pt x="104348" y="105695"/>
                  <a:pt x="108185" y="110716"/>
                </a:cubicBezTo>
                <a:cubicBezTo>
                  <a:pt x="111759" y="115386"/>
                  <a:pt x="115486" y="119924"/>
                  <a:pt x="119301" y="124375"/>
                </a:cubicBezTo>
                <a:cubicBezTo>
                  <a:pt x="106432" y="135995"/>
                  <a:pt x="101761" y="152548"/>
                  <a:pt x="99569" y="169583"/>
                </a:cubicBezTo>
                <a:cubicBezTo>
                  <a:pt x="94329" y="169583"/>
                  <a:pt x="89111" y="169583"/>
                  <a:pt x="83871" y="170044"/>
                </a:cubicBezTo>
                <a:cubicBezTo>
                  <a:pt x="77294" y="170592"/>
                  <a:pt x="67712" y="170614"/>
                  <a:pt x="62231" y="174999"/>
                </a:cubicBezTo>
                <a:cubicBezTo>
                  <a:pt x="52212" y="183023"/>
                  <a:pt x="52080" y="203259"/>
                  <a:pt x="51861" y="214945"/>
                </a:cubicBezTo>
                <a:cubicBezTo>
                  <a:pt x="51642" y="226631"/>
                  <a:pt x="51050" y="244083"/>
                  <a:pt x="62407" y="250923"/>
                </a:cubicBezTo>
                <a:cubicBezTo>
                  <a:pt x="73040" y="257347"/>
                  <a:pt x="87883" y="257128"/>
                  <a:pt x="100819" y="256405"/>
                </a:cubicBezTo>
                <a:cubicBezTo>
                  <a:pt x="102463" y="271447"/>
                  <a:pt x="108076" y="285781"/>
                  <a:pt x="117108" y="297930"/>
                </a:cubicBezTo>
                <a:cubicBezTo>
                  <a:pt x="108054" y="305757"/>
                  <a:pt x="99569" y="317662"/>
                  <a:pt x="96456" y="328734"/>
                </a:cubicBezTo>
                <a:cubicBezTo>
                  <a:pt x="92334" y="343642"/>
                  <a:pt x="108185" y="356578"/>
                  <a:pt x="118051" y="365326"/>
                </a:cubicBezTo>
                <a:cubicBezTo>
                  <a:pt x="127917" y="374074"/>
                  <a:pt x="141686" y="385167"/>
                  <a:pt x="156244" y="382537"/>
                </a:cubicBezTo>
                <a:cubicBezTo>
                  <a:pt x="169596" y="380147"/>
                  <a:pt x="172578" y="369206"/>
                  <a:pt x="178169" y="359318"/>
                </a:cubicBezTo>
                <a:cubicBezTo>
                  <a:pt x="191433" y="369803"/>
                  <a:pt x="206649" y="377546"/>
                  <a:pt x="222938" y="382098"/>
                </a:cubicBezTo>
                <a:cubicBezTo>
                  <a:pt x="222938" y="390057"/>
                  <a:pt x="223289" y="398037"/>
                  <a:pt x="223991" y="405996"/>
                </a:cubicBezTo>
                <a:cubicBezTo>
                  <a:pt x="224495" y="411499"/>
                  <a:pt x="224670" y="417331"/>
                  <a:pt x="228376" y="421716"/>
                </a:cubicBezTo>
                <a:cubicBezTo>
                  <a:pt x="236773" y="431450"/>
                  <a:pt x="255979" y="430486"/>
                  <a:pt x="267598" y="430486"/>
                </a:cubicBezTo>
                <a:cubicBezTo>
                  <a:pt x="301560" y="431889"/>
                  <a:pt x="310768" y="414481"/>
                  <a:pt x="306164" y="382843"/>
                </a:cubicBezTo>
                <a:cubicBezTo>
                  <a:pt x="325129" y="382488"/>
                  <a:pt x="343151" y="374525"/>
                  <a:pt x="356174" y="360744"/>
                </a:cubicBezTo>
                <a:cubicBezTo>
                  <a:pt x="385026" y="392403"/>
                  <a:pt x="400483" y="391197"/>
                  <a:pt x="427078" y="358968"/>
                </a:cubicBezTo>
                <a:cubicBezTo>
                  <a:pt x="435519" y="349277"/>
                  <a:pt x="445889" y="337503"/>
                  <a:pt x="438764" y="324173"/>
                </a:cubicBezTo>
                <a:cubicBezTo>
                  <a:pt x="433414" y="314154"/>
                  <a:pt x="421465" y="307248"/>
                  <a:pt x="410262" y="302249"/>
                </a:cubicBezTo>
                <a:cubicBezTo>
                  <a:pt x="422079" y="288428"/>
                  <a:pt x="429402" y="271322"/>
                  <a:pt x="431222" y="253225"/>
                </a:cubicBezTo>
                <a:cubicBezTo>
                  <a:pt x="438413" y="253225"/>
                  <a:pt x="445604" y="253225"/>
                  <a:pt x="452817" y="253225"/>
                </a:cubicBezTo>
                <a:cubicBezTo>
                  <a:pt x="460030" y="253225"/>
                  <a:pt x="467857" y="253861"/>
                  <a:pt x="473361" y="248731"/>
                </a:cubicBezTo>
                <a:cubicBezTo>
                  <a:pt x="482635" y="240093"/>
                  <a:pt x="482372" y="220229"/>
                  <a:pt x="482854" y="208434"/>
                </a:cubicBezTo>
                <a:cubicBezTo>
                  <a:pt x="483446" y="198370"/>
                  <a:pt x="486077" y="178222"/>
                  <a:pt x="475093" y="172784"/>
                </a:cubicBezTo>
                <a:close/>
                <a:moveTo>
                  <a:pt x="468384" y="207644"/>
                </a:moveTo>
                <a:cubicBezTo>
                  <a:pt x="468208" y="213777"/>
                  <a:pt x="467573" y="219887"/>
                  <a:pt x="466520" y="225929"/>
                </a:cubicBezTo>
                <a:cubicBezTo>
                  <a:pt x="465446" y="232178"/>
                  <a:pt x="465643" y="236672"/>
                  <a:pt x="458934" y="238054"/>
                </a:cubicBezTo>
                <a:cubicBezTo>
                  <a:pt x="450164" y="239873"/>
                  <a:pt x="439553" y="239062"/>
                  <a:pt x="429862" y="238558"/>
                </a:cubicBezTo>
                <a:cubicBezTo>
                  <a:pt x="427231" y="236640"/>
                  <a:pt x="423680" y="236561"/>
                  <a:pt x="420961" y="238361"/>
                </a:cubicBezTo>
                <a:cubicBezTo>
                  <a:pt x="414932" y="239040"/>
                  <a:pt x="413594" y="246473"/>
                  <a:pt x="416949" y="250507"/>
                </a:cubicBezTo>
                <a:cubicBezTo>
                  <a:pt x="415743" y="268680"/>
                  <a:pt x="407784" y="285746"/>
                  <a:pt x="394630" y="298346"/>
                </a:cubicBezTo>
                <a:cubicBezTo>
                  <a:pt x="390705" y="300319"/>
                  <a:pt x="388447" y="305537"/>
                  <a:pt x="390551" y="309045"/>
                </a:cubicBezTo>
                <a:cubicBezTo>
                  <a:pt x="391735" y="312531"/>
                  <a:pt x="394936" y="314987"/>
                  <a:pt x="398488" y="313430"/>
                </a:cubicBezTo>
                <a:cubicBezTo>
                  <a:pt x="406513" y="316388"/>
                  <a:pt x="414011" y="320606"/>
                  <a:pt x="420698" y="325927"/>
                </a:cubicBezTo>
                <a:cubicBezTo>
                  <a:pt x="431660" y="333864"/>
                  <a:pt x="420479" y="345067"/>
                  <a:pt x="413923" y="352061"/>
                </a:cubicBezTo>
                <a:cubicBezTo>
                  <a:pt x="407981" y="358639"/>
                  <a:pt x="398203" y="371662"/>
                  <a:pt x="388140" y="367518"/>
                </a:cubicBezTo>
                <a:cubicBezTo>
                  <a:pt x="378559" y="363572"/>
                  <a:pt x="369504" y="352018"/>
                  <a:pt x="362247" y="344892"/>
                </a:cubicBezTo>
                <a:cubicBezTo>
                  <a:pt x="358717" y="342018"/>
                  <a:pt x="353587" y="342252"/>
                  <a:pt x="350320" y="345440"/>
                </a:cubicBezTo>
                <a:cubicBezTo>
                  <a:pt x="338832" y="361007"/>
                  <a:pt x="320020" y="369423"/>
                  <a:pt x="300749" y="367628"/>
                </a:cubicBezTo>
                <a:cubicBezTo>
                  <a:pt x="299674" y="367536"/>
                  <a:pt x="298600" y="367661"/>
                  <a:pt x="297592" y="368001"/>
                </a:cubicBezTo>
                <a:cubicBezTo>
                  <a:pt x="293623" y="368141"/>
                  <a:pt x="290510" y="371473"/>
                  <a:pt x="290663" y="375442"/>
                </a:cubicBezTo>
                <a:cubicBezTo>
                  <a:pt x="290663" y="375578"/>
                  <a:pt x="290663" y="375714"/>
                  <a:pt x="290685" y="375849"/>
                </a:cubicBezTo>
                <a:cubicBezTo>
                  <a:pt x="291518" y="385014"/>
                  <a:pt x="294018" y="395691"/>
                  <a:pt x="292132" y="404812"/>
                </a:cubicBezTo>
                <a:cubicBezTo>
                  <a:pt x="289502" y="417375"/>
                  <a:pt x="273935" y="415643"/>
                  <a:pt x="264047" y="415358"/>
                </a:cubicBezTo>
                <a:cubicBezTo>
                  <a:pt x="258960" y="415246"/>
                  <a:pt x="253874" y="414792"/>
                  <a:pt x="248831" y="413998"/>
                </a:cubicBezTo>
                <a:cubicBezTo>
                  <a:pt x="242648" y="412968"/>
                  <a:pt x="240390" y="412968"/>
                  <a:pt x="238987" y="406434"/>
                </a:cubicBezTo>
                <a:cubicBezTo>
                  <a:pt x="236795" y="396590"/>
                  <a:pt x="237803" y="385211"/>
                  <a:pt x="237694" y="375192"/>
                </a:cubicBezTo>
                <a:cubicBezTo>
                  <a:pt x="237694" y="375076"/>
                  <a:pt x="237694" y="374957"/>
                  <a:pt x="237694" y="374841"/>
                </a:cubicBezTo>
                <a:cubicBezTo>
                  <a:pt x="237672" y="372460"/>
                  <a:pt x="236203" y="370331"/>
                  <a:pt x="233988" y="369470"/>
                </a:cubicBezTo>
                <a:cubicBezTo>
                  <a:pt x="215243" y="365120"/>
                  <a:pt x="197835" y="356236"/>
                  <a:pt x="183321" y="343598"/>
                </a:cubicBezTo>
                <a:cubicBezTo>
                  <a:pt x="181764" y="342145"/>
                  <a:pt x="179593" y="341553"/>
                  <a:pt x="177533" y="342020"/>
                </a:cubicBezTo>
                <a:cubicBezTo>
                  <a:pt x="167820" y="339586"/>
                  <a:pt x="165540" y="360064"/>
                  <a:pt x="159335" y="364931"/>
                </a:cubicBezTo>
                <a:cubicBezTo>
                  <a:pt x="150763" y="373482"/>
                  <a:pt x="137630" y="361686"/>
                  <a:pt x="130943" y="356052"/>
                </a:cubicBezTo>
                <a:cubicBezTo>
                  <a:pt x="124256" y="350417"/>
                  <a:pt x="109632" y="339718"/>
                  <a:pt x="111649" y="329742"/>
                </a:cubicBezTo>
                <a:cubicBezTo>
                  <a:pt x="113228" y="321871"/>
                  <a:pt x="122195" y="311874"/>
                  <a:pt x="128356" y="307291"/>
                </a:cubicBezTo>
                <a:cubicBezTo>
                  <a:pt x="130110" y="306035"/>
                  <a:pt x="131250" y="304101"/>
                  <a:pt x="131491" y="301964"/>
                </a:cubicBezTo>
                <a:cubicBezTo>
                  <a:pt x="134276" y="300023"/>
                  <a:pt x="134977" y="296184"/>
                  <a:pt x="133048" y="293389"/>
                </a:cubicBezTo>
                <a:cubicBezTo>
                  <a:pt x="132916" y="293207"/>
                  <a:pt x="132784" y="293032"/>
                  <a:pt x="132631" y="292865"/>
                </a:cubicBezTo>
                <a:cubicBezTo>
                  <a:pt x="122677" y="281184"/>
                  <a:pt x="116626" y="266663"/>
                  <a:pt x="115376" y="251362"/>
                </a:cubicBezTo>
                <a:cubicBezTo>
                  <a:pt x="117174" y="246977"/>
                  <a:pt x="114938" y="240685"/>
                  <a:pt x="108558" y="241014"/>
                </a:cubicBezTo>
                <a:cubicBezTo>
                  <a:pt x="97990" y="241584"/>
                  <a:pt x="87138" y="242307"/>
                  <a:pt x="76724" y="239895"/>
                </a:cubicBezTo>
                <a:cubicBezTo>
                  <a:pt x="65016" y="237199"/>
                  <a:pt x="66506" y="223189"/>
                  <a:pt x="66748" y="213367"/>
                </a:cubicBezTo>
                <a:cubicBezTo>
                  <a:pt x="66880" y="207118"/>
                  <a:pt x="66748" y="190587"/>
                  <a:pt x="72427" y="186180"/>
                </a:cubicBezTo>
                <a:cubicBezTo>
                  <a:pt x="75298" y="183988"/>
                  <a:pt x="85120" y="184624"/>
                  <a:pt x="88716" y="184426"/>
                </a:cubicBezTo>
                <a:cubicBezTo>
                  <a:pt x="94899" y="184075"/>
                  <a:pt x="101103" y="184075"/>
                  <a:pt x="107286" y="184426"/>
                </a:cubicBezTo>
                <a:cubicBezTo>
                  <a:pt x="114850" y="184865"/>
                  <a:pt x="118621" y="174823"/>
                  <a:pt x="114170" y="171118"/>
                </a:cubicBezTo>
                <a:cubicBezTo>
                  <a:pt x="115946" y="156560"/>
                  <a:pt x="119169" y="141542"/>
                  <a:pt x="131864" y="132597"/>
                </a:cubicBezTo>
                <a:cubicBezTo>
                  <a:pt x="132872" y="131902"/>
                  <a:pt x="133706" y="130979"/>
                  <a:pt x="134276" y="129900"/>
                </a:cubicBezTo>
                <a:cubicBezTo>
                  <a:pt x="137235" y="126918"/>
                  <a:pt x="137455" y="122187"/>
                  <a:pt x="134802" y="118938"/>
                </a:cubicBezTo>
                <a:cubicBezTo>
                  <a:pt x="130833" y="114443"/>
                  <a:pt x="126996" y="109861"/>
                  <a:pt x="123291" y="105147"/>
                </a:cubicBezTo>
                <a:cubicBezTo>
                  <a:pt x="120682" y="101815"/>
                  <a:pt x="114894" y="96487"/>
                  <a:pt x="113820" y="92387"/>
                </a:cubicBezTo>
                <a:cubicBezTo>
                  <a:pt x="109983" y="79583"/>
                  <a:pt x="145018" y="51980"/>
                  <a:pt x="155476" y="60399"/>
                </a:cubicBezTo>
                <a:cubicBezTo>
                  <a:pt x="158633" y="62942"/>
                  <a:pt x="161089" y="67831"/>
                  <a:pt x="163830" y="70945"/>
                </a:cubicBezTo>
                <a:cubicBezTo>
                  <a:pt x="167206" y="74740"/>
                  <a:pt x="170780" y="78342"/>
                  <a:pt x="174551" y="81732"/>
                </a:cubicBezTo>
                <a:cubicBezTo>
                  <a:pt x="176875" y="83913"/>
                  <a:pt x="180448" y="84106"/>
                  <a:pt x="182992" y="82192"/>
                </a:cubicBezTo>
                <a:cubicBezTo>
                  <a:pt x="198339" y="71975"/>
                  <a:pt x="213533" y="61430"/>
                  <a:pt x="232344" y="59719"/>
                </a:cubicBezTo>
                <a:cubicBezTo>
                  <a:pt x="236575" y="59255"/>
                  <a:pt x="239645" y="55444"/>
                  <a:pt x="239184" y="51208"/>
                </a:cubicBezTo>
                <a:cubicBezTo>
                  <a:pt x="239118" y="50772"/>
                  <a:pt x="239053" y="50340"/>
                  <a:pt x="238921" y="49919"/>
                </a:cubicBezTo>
                <a:cubicBezTo>
                  <a:pt x="239404" y="48801"/>
                  <a:pt x="239557" y="47571"/>
                  <a:pt x="239382" y="46367"/>
                </a:cubicBezTo>
                <a:cubicBezTo>
                  <a:pt x="238286" y="37444"/>
                  <a:pt x="237189" y="26087"/>
                  <a:pt x="239996" y="17076"/>
                </a:cubicBezTo>
                <a:cubicBezTo>
                  <a:pt x="245740" y="15805"/>
                  <a:pt x="253852" y="16638"/>
                  <a:pt x="258894" y="16375"/>
                </a:cubicBezTo>
                <a:cubicBezTo>
                  <a:pt x="267358" y="15936"/>
                  <a:pt x="275820" y="15579"/>
                  <a:pt x="284261" y="15300"/>
                </a:cubicBezTo>
                <a:cubicBezTo>
                  <a:pt x="296648" y="13963"/>
                  <a:pt x="299104" y="16068"/>
                  <a:pt x="298644" y="28630"/>
                </a:cubicBezTo>
                <a:cubicBezTo>
                  <a:pt x="299148" y="37269"/>
                  <a:pt x="299587" y="45929"/>
                  <a:pt x="300047" y="54567"/>
                </a:cubicBezTo>
                <a:cubicBezTo>
                  <a:pt x="300025" y="58115"/>
                  <a:pt x="302897" y="61004"/>
                  <a:pt x="306449" y="61020"/>
                </a:cubicBezTo>
                <a:cubicBezTo>
                  <a:pt x="306558" y="61022"/>
                  <a:pt x="306668" y="61017"/>
                  <a:pt x="306778" y="61013"/>
                </a:cubicBezTo>
                <a:cubicBezTo>
                  <a:pt x="323155" y="64446"/>
                  <a:pt x="338262" y="72390"/>
                  <a:pt x="350386" y="83946"/>
                </a:cubicBezTo>
                <a:cubicBezTo>
                  <a:pt x="352403" y="85992"/>
                  <a:pt x="355560" y="86397"/>
                  <a:pt x="358037" y="84933"/>
                </a:cubicBezTo>
                <a:cubicBezTo>
                  <a:pt x="360339" y="85104"/>
                  <a:pt x="362576" y="84014"/>
                  <a:pt x="363847" y="82082"/>
                </a:cubicBezTo>
                <a:cubicBezTo>
                  <a:pt x="367662" y="77018"/>
                  <a:pt x="376257" y="60158"/>
                  <a:pt x="383207" y="59807"/>
                </a:cubicBezTo>
                <a:cubicBezTo>
                  <a:pt x="386583" y="59676"/>
                  <a:pt x="394958" y="66582"/>
                  <a:pt x="397545" y="68336"/>
                </a:cubicBezTo>
                <a:cubicBezTo>
                  <a:pt x="404693" y="73269"/>
                  <a:pt x="411424" y="78792"/>
                  <a:pt x="417650" y="84845"/>
                </a:cubicBezTo>
                <a:cubicBezTo>
                  <a:pt x="422693" y="89800"/>
                  <a:pt x="424381" y="90567"/>
                  <a:pt x="420259" y="96947"/>
                </a:cubicBezTo>
                <a:cubicBezTo>
                  <a:pt x="414647" y="105717"/>
                  <a:pt x="407324" y="113588"/>
                  <a:pt x="400988" y="121744"/>
                </a:cubicBezTo>
                <a:cubicBezTo>
                  <a:pt x="398357" y="124978"/>
                  <a:pt x="398861" y="129727"/>
                  <a:pt x="402084" y="132353"/>
                </a:cubicBezTo>
                <a:cubicBezTo>
                  <a:pt x="402917" y="133037"/>
                  <a:pt x="403904" y="133531"/>
                  <a:pt x="404956" y="133802"/>
                </a:cubicBezTo>
                <a:cubicBezTo>
                  <a:pt x="412980" y="146576"/>
                  <a:pt x="416817" y="161539"/>
                  <a:pt x="415918" y="176599"/>
                </a:cubicBezTo>
                <a:cubicBezTo>
                  <a:pt x="415458" y="179594"/>
                  <a:pt x="417497" y="182398"/>
                  <a:pt x="420501" y="182870"/>
                </a:cubicBezTo>
                <a:cubicBezTo>
                  <a:pt x="421882" y="184446"/>
                  <a:pt x="423899" y="185336"/>
                  <a:pt x="426003" y="185303"/>
                </a:cubicBezTo>
                <a:cubicBezTo>
                  <a:pt x="439772" y="185720"/>
                  <a:pt x="453475" y="185632"/>
                  <a:pt x="467243" y="186005"/>
                </a:cubicBezTo>
                <a:cubicBezTo>
                  <a:pt x="466651" y="186005"/>
                  <a:pt x="467660" y="187649"/>
                  <a:pt x="467770" y="189315"/>
                </a:cubicBezTo>
                <a:cubicBezTo>
                  <a:pt x="468121" y="195498"/>
                  <a:pt x="468537" y="201505"/>
                  <a:pt x="468362" y="207644"/>
                </a:cubicBezTo>
                <a:close/>
                <a:moveTo>
                  <a:pt x="342734" y="248753"/>
                </a:moveTo>
                <a:cubicBezTo>
                  <a:pt x="340673" y="256992"/>
                  <a:pt x="336178" y="264409"/>
                  <a:pt x="329799" y="270020"/>
                </a:cubicBezTo>
                <a:cubicBezTo>
                  <a:pt x="327058" y="273034"/>
                  <a:pt x="327234" y="277691"/>
                  <a:pt x="330215" y="280478"/>
                </a:cubicBezTo>
                <a:cubicBezTo>
                  <a:pt x="333526" y="283438"/>
                  <a:pt x="337757" y="282078"/>
                  <a:pt x="340629" y="279447"/>
                </a:cubicBezTo>
                <a:cubicBezTo>
                  <a:pt x="348851" y="271859"/>
                  <a:pt x="354595" y="261987"/>
                  <a:pt x="357138" y="251099"/>
                </a:cubicBezTo>
                <a:cubicBezTo>
                  <a:pt x="359397" y="241540"/>
                  <a:pt x="344948" y="239632"/>
                  <a:pt x="342712" y="248753"/>
                </a:cubicBez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2"/>
          <p:cNvSpPr txBox="1"/>
          <p:nvPr>
            <p:ph type="title"/>
          </p:nvPr>
        </p:nvSpPr>
        <p:spPr>
          <a:xfrm>
            <a:off x="1173475" y="1004975"/>
            <a:ext cx="2879400" cy="951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 moment?</a:t>
            </a:r>
            <a:endParaRPr/>
          </a:p>
        </p:txBody>
      </p:sp>
      <p:sp>
        <p:nvSpPr>
          <p:cNvPr id="353" name="Google Shape;353;p42"/>
          <p:cNvSpPr txBox="1"/>
          <p:nvPr>
            <p:ph idx="1" type="body"/>
          </p:nvPr>
        </p:nvSpPr>
        <p:spPr>
          <a:xfrm>
            <a:off x="1173625" y="2078400"/>
            <a:ext cx="2879400" cy="206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force * a distance makes a rotational moment. 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Units: distance times force, ie (lbf*f, or pound feet)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354" name="Google Shape;354;p42"/>
          <p:cNvPicPr preferRelativeResize="0"/>
          <p:nvPr/>
        </p:nvPicPr>
        <p:blipFill rotWithShape="1">
          <a:blip r:embed="rId3">
            <a:alphaModFix/>
          </a:blip>
          <a:srcRect b="0" l="23448" r="20600" t="41345"/>
          <a:stretch/>
        </p:blipFill>
        <p:spPr>
          <a:xfrm>
            <a:off x="4865825" y="525625"/>
            <a:ext cx="3958500" cy="3112550"/>
          </a:xfrm>
          <a:prstGeom prst="rect">
            <a:avLst/>
          </a:prstGeom>
          <a:noFill/>
          <a:ln>
            <a:noFill/>
          </a:ln>
        </p:spPr>
      </p:pic>
      <p:sp>
        <p:nvSpPr>
          <p:cNvPr id="355" name="Google Shape;355;p42"/>
          <p:cNvSpPr txBox="1"/>
          <p:nvPr/>
        </p:nvSpPr>
        <p:spPr>
          <a:xfrm>
            <a:off x="5119625" y="3670525"/>
            <a:ext cx="3232800" cy="10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If you move your hand closer to the center it will be harder to spin the rod</a:t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3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matters</a:t>
            </a:r>
            <a:endParaRPr/>
          </a:p>
        </p:txBody>
      </p:sp>
      <p:sp>
        <p:nvSpPr>
          <p:cNvPr id="361" name="Google Shape;361;p43"/>
          <p:cNvSpPr txBox="1"/>
          <p:nvPr>
            <p:ph idx="1" type="body"/>
          </p:nvPr>
        </p:nvSpPr>
        <p:spPr>
          <a:xfrm>
            <a:off x="1189200" y="1540500"/>
            <a:ext cx="6765600" cy="173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moments balance around center of gravity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For example, try balancing a pencil on your finger, where it perfectly balances is around where the CG is.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/>
              <a:t>A small amount of force on the tail (far from CG) has a </a:t>
            </a:r>
            <a:r>
              <a:rPr b="1" lang="en"/>
              <a:t>big impact</a:t>
            </a:r>
            <a:endParaRPr b="1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4"/>
          <p:cNvSpPr txBox="1"/>
          <p:nvPr/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rgbClr val="7F7F7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367" name="Google Shape;36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055"/>
            <a:ext cx="9144001" cy="5135391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44"/>
          <p:cNvSpPr txBox="1"/>
          <p:nvPr/>
        </p:nvSpPr>
        <p:spPr>
          <a:xfrm>
            <a:off x="4232675" y="3761175"/>
            <a:ext cx="375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Sans Pro"/>
                <a:ea typeface="Source Sans Pro"/>
                <a:cs typeface="Source Sans Pro"/>
                <a:sym typeface="Source Sans Pro"/>
              </a:rPr>
              <a:t>Weight is balanced on green point</a:t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5"/>
          <p:cNvSpPr txBox="1"/>
          <p:nvPr/>
        </p:nvSpPr>
        <p:spPr>
          <a:xfrm>
            <a:off x="1306500" y="1071900"/>
            <a:ext cx="6531000" cy="28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AEE25A"/>
                </a:solidFill>
                <a:latin typeface="Amatic SC"/>
                <a:ea typeface="Amatic SC"/>
                <a:cs typeface="Amatic SC"/>
                <a:sym typeface="Amatic SC"/>
              </a:rPr>
              <a:t>Calculation Time!</a:t>
            </a:r>
            <a:endParaRPr b="1" sz="4800">
              <a:solidFill>
                <a:srgbClr val="AEE25A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If our tail is 15 feet from the center of gravity, and exerts 50 lbs of upwards force, what is the moment (in pound-feet) at the center of gravity?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rPr>
              <a:t>Bonus:</a:t>
            </a: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 what’s the moment in pound-inches?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Remember: 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	</a:t>
            </a:r>
            <a:r>
              <a:rPr lang="en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rPr>
              <a:t>Moment = force * distance</a:t>
            </a:r>
            <a:endParaRPr sz="1800">
              <a:solidFill>
                <a:schemeClr val="accen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201" name="Google Shape;201;p19"/>
          <p:cNvSpPr txBox="1"/>
          <p:nvPr>
            <p:ph idx="1" type="body"/>
          </p:nvPr>
        </p:nvSpPr>
        <p:spPr>
          <a:xfrm>
            <a:off x="1188175" y="1506350"/>
            <a:ext cx="6426300" cy="284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/>
              <a:t>10 min — icebreaker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/>
              <a:t>15 min — intro to fuselage, Fusion, Parts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/>
              <a:t>10 min — explain forces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/>
              <a:t>15 mins </a:t>
            </a:r>
            <a:r>
              <a:rPr lang="en"/>
              <a:t>— Moments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AutoNum type="arabicPeriod"/>
            </a:pPr>
            <a:r>
              <a:rPr lang="en"/>
              <a:t>Remaining time — begin Fuselage CAD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6"/>
          <p:cNvSpPr txBox="1"/>
          <p:nvPr/>
        </p:nvSpPr>
        <p:spPr>
          <a:xfrm>
            <a:off x="2494750" y="1853550"/>
            <a:ext cx="4668300" cy="20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Answer:</a:t>
            </a:r>
            <a:endParaRPr b="1" sz="48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750 pound-feet or 9000 pound-inches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7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did you observe?</a:t>
            </a:r>
            <a:endParaRPr/>
          </a:p>
        </p:txBody>
      </p:sp>
      <p:sp>
        <p:nvSpPr>
          <p:cNvPr id="384" name="Google Shape;384;p47"/>
          <p:cNvSpPr txBox="1"/>
          <p:nvPr>
            <p:ph idx="1" type="body"/>
          </p:nvPr>
        </p:nvSpPr>
        <p:spPr>
          <a:xfrm>
            <a:off x="1188175" y="1506350"/>
            <a:ext cx="3002700" cy="276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Which flew longer?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Best glide ratio?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(glide ratio - how far you go forward vs down)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Which flew farther?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385" name="Google Shape;385;p47"/>
          <p:cNvSpPr txBox="1"/>
          <p:nvPr>
            <p:ph idx="2" type="body"/>
          </p:nvPr>
        </p:nvSpPr>
        <p:spPr>
          <a:xfrm>
            <a:off x="4611864" y="1506350"/>
            <a:ext cx="3002700" cy="2762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Plane 1: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Plane 2: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386" name="Google Shape;386;p47"/>
          <p:cNvSpPr/>
          <p:nvPr/>
        </p:nvSpPr>
        <p:spPr>
          <a:xfrm>
            <a:off x="7614580" y="3827587"/>
            <a:ext cx="937597" cy="835429"/>
          </a:xfrm>
          <a:custGeom>
            <a:rect b="b" l="l" r="r" t="t"/>
            <a:pathLst>
              <a:path extrusionOk="0" h="395938" w="444359">
                <a:moveTo>
                  <a:pt x="135136" y="205311"/>
                </a:moveTo>
                <a:lnTo>
                  <a:pt x="101482" y="200356"/>
                </a:lnTo>
                <a:cubicBezTo>
                  <a:pt x="92405" y="199041"/>
                  <a:pt x="88788" y="213642"/>
                  <a:pt x="98347" y="215046"/>
                </a:cubicBezTo>
                <a:lnTo>
                  <a:pt x="132067" y="220001"/>
                </a:lnTo>
                <a:cubicBezTo>
                  <a:pt x="141056" y="221316"/>
                  <a:pt x="144673" y="206714"/>
                  <a:pt x="135136" y="205311"/>
                </a:cubicBezTo>
                <a:close/>
                <a:moveTo>
                  <a:pt x="293388" y="291650"/>
                </a:moveTo>
                <a:cubicBezTo>
                  <a:pt x="292554" y="295482"/>
                  <a:pt x="294966" y="299271"/>
                  <a:pt x="298803" y="300115"/>
                </a:cubicBezTo>
                <a:cubicBezTo>
                  <a:pt x="298869" y="300130"/>
                  <a:pt x="298935" y="300144"/>
                  <a:pt x="299001" y="300157"/>
                </a:cubicBezTo>
                <a:cubicBezTo>
                  <a:pt x="299373" y="300157"/>
                  <a:pt x="300711" y="300157"/>
                  <a:pt x="300930" y="300551"/>
                </a:cubicBezTo>
                <a:cubicBezTo>
                  <a:pt x="299921" y="300222"/>
                  <a:pt x="299790" y="300201"/>
                  <a:pt x="300535" y="300551"/>
                </a:cubicBezTo>
                <a:cubicBezTo>
                  <a:pt x="301280" y="300902"/>
                  <a:pt x="301456" y="300924"/>
                  <a:pt x="302267" y="301297"/>
                </a:cubicBezTo>
                <a:lnTo>
                  <a:pt x="302377" y="301297"/>
                </a:lnTo>
                <a:cubicBezTo>
                  <a:pt x="309919" y="308335"/>
                  <a:pt x="320267" y="297416"/>
                  <a:pt x="313142" y="290335"/>
                </a:cubicBezTo>
                <a:cubicBezTo>
                  <a:pt x="307573" y="285621"/>
                  <a:pt x="295756" y="281894"/>
                  <a:pt x="293388" y="291650"/>
                </a:cubicBezTo>
                <a:close/>
                <a:moveTo>
                  <a:pt x="285999" y="274110"/>
                </a:moveTo>
                <a:cubicBezTo>
                  <a:pt x="269973" y="263589"/>
                  <a:pt x="253310" y="254069"/>
                  <a:pt x="236099" y="245608"/>
                </a:cubicBezTo>
                <a:cubicBezTo>
                  <a:pt x="227833" y="241530"/>
                  <a:pt x="220752" y="255014"/>
                  <a:pt x="229346" y="259180"/>
                </a:cubicBezTo>
                <a:cubicBezTo>
                  <a:pt x="245439" y="267053"/>
                  <a:pt x="261027" y="275919"/>
                  <a:pt x="276002" y="285730"/>
                </a:cubicBezTo>
                <a:cubicBezTo>
                  <a:pt x="283697" y="290576"/>
                  <a:pt x="293738" y="279109"/>
                  <a:pt x="285999" y="274023"/>
                </a:cubicBezTo>
                <a:close/>
                <a:moveTo>
                  <a:pt x="433354" y="1544"/>
                </a:moveTo>
                <a:cubicBezTo>
                  <a:pt x="431162" y="3057"/>
                  <a:pt x="428970" y="4482"/>
                  <a:pt x="426908" y="5929"/>
                </a:cubicBezTo>
                <a:cubicBezTo>
                  <a:pt x="425220" y="5833"/>
                  <a:pt x="423554" y="6381"/>
                  <a:pt x="422239" y="7464"/>
                </a:cubicBezTo>
                <a:cubicBezTo>
                  <a:pt x="417854" y="10840"/>
                  <a:pt x="413469" y="14261"/>
                  <a:pt x="408952" y="17659"/>
                </a:cubicBezTo>
                <a:cubicBezTo>
                  <a:pt x="315904" y="75803"/>
                  <a:pt x="209197" y="106563"/>
                  <a:pt x="111195" y="154928"/>
                </a:cubicBezTo>
                <a:cubicBezTo>
                  <a:pt x="93853" y="163501"/>
                  <a:pt x="76773" y="172622"/>
                  <a:pt x="60089" y="182400"/>
                </a:cubicBezTo>
                <a:cubicBezTo>
                  <a:pt x="42549" y="192748"/>
                  <a:pt x="25141" y="203184"/>
                  <a:pt x="5146" y="208249"/>
                </a:cubicBezTo>
                <a:cubicBezTo>
                  <a:pt x="-1804" y="210003"/>
                  <a:pt x="-1147" y="218532"/>
                  <a:pt x="3743" y="221404"/>
                </a:cubicBezTo>
                <a:cubicBezTo>
                  <a:pt x="4707" y="222430"/>
                  <a:pt x="5979" y="223140"/>
                  <a:pt x="7360" y="223443"/>
                </a:cubicBezTo>
                <a:cubicBezTo>
                  <a:pt x="52371" y="234230"/>
                  <a:pt x="97777" y="242999"/>
                  <a:pt x="143621" y="249752"/>
                </a:cubicBezTo>
                <a:lnTo>
                  <a:pt x="143117" y="384961"/>
                </a:lnTo>
                <a:cubicBezTo>
                  <a:pt x="142854" y="387829"/>
                  <a:pt x="144717" y="390464"/>
                  <a:pt x="147502" y="391166"/>
                </a:cubicBezTo>
                <a:cubicBezTo>
                  <a:pt x="148620" y="393251"/>
                  <a:pt x="150615" y="394717"/>
                  <a:pt x="152939" y="395156"/>
                </a:cubicBezTo>
                <a:cubicBezTo>
                  <a:pt x="155855" y="396721"/>
                  <a:pt x="159473" y="395875"/>
                  <a:pt x="161402" y="393183"/>
                </a:cubicBezTo>
                <a:cubicBezTo>
                  <a:pt x="187777" y="361278"/>
                  <a:pt x="215797" y="330777"/>
                  <a:pt x="245351" y="301801"/>
                </a:cubicBezTo>
                <a:cubicBezTo>
                  <a:pt x="266464" y="313914"/>
                  <a:pt x="286394" y="328001"/>
                  <a:pt x="304854" y="343874"/>
                </a:cubicBezTo>
                <a:cubicBezTo>
                  <a:pt x="316496" y="353850"/>
                  <a:pt x="331712" y="356854"/>
                  <a:pt x="343266" y="366413"/>
                </a:cubicBezTo>
                <a:cubicBezTo>
                  <a:pt x="346533" y="371170"/>
                  <a:pt x="355500" y="370798"/>
                  <a:pt x="356553" y="363519"/>
                </a:cubicBezTo>
                <a:cubicBezTo>
                  <a:pt x="373083" y="243175"/>
                  <a:pt x="405510" y="125528"/>
                  <a:pt x="443593" y="10753"/>
                </a:cubicBezTo>
                <a:cubicBezTo>
                  <a:pt x="446618" y="4679"/>
                  <a:pt x="440173" y="-3323"/>
                  <a:pt x="433354" y="1457"/>
                </a:cubicBezTo>
                <a:close/>
                <a:moveTo>
                  <a:pt x="144959" y="232695"/>
                </a:moveTo>
                <a:cubicBezTo>
                  <a:pt x="144345" y="233234"/>
                  <a:pt x="143819" y="233863"/>
                  <a:pt x="143380" y="234558"/>
                </a:cubicBezTo>
                <a:cubicBezTo>
                  <a:pt x="106218" y="229033"/>
                  <a:pt x="69319" y="222164"/>
                  <a:pt x="32639" y="213949"/>
                </a:cubicBezTo>
                <a:cubicBezTo>
                  <a:pt x="52744" y="204895"/>
                  <a:pt x="71358" y="192134"/>
                  <a:pt x="90652" y="181720"/>
                </a:cubicBezTo>
                <a:cubicBezTo>
                  <a:pt x="170610" y="138682"/>
                  <a:pt x="257497" y="110816"/>
                  <a:pt x="339320" y="71856"/>
                </a:cubicBezTo>
                <a:cubicBezTo>
                  <a:pt x="273370" y="123978"/>
                  <a:pt x="208584" y="177592"/>
                  <a:pt x="144959" y="232695"/>
                </a:cubicBezTo>
                <a:close/>
                <a:moveTo>
                  <a:pt x="157938" y="358827"/>
                </a:moveTo>
                <a:lnTo>
                  <a:pt x="158376" y="242429"/>
                </a:lnTo>
                <a:cubicBezTo>
                  <a:pt x="158376" y="241688"/>
                  <a:pt x="158267" y="240949"/>
                  <a:pt x="158070" y="240237"/>
                </a:cubicBezTo>
                <a:cubicBezTo>
                  <a:pt x="232788" y="175691"/>
                  <a:pt x="309152" y="113147"/>
                  <a:pt x="387181" y="52607"/>
                </a:cubicBezTo>
                <a:lnTo>
                  <a:pt x="297159" y="137213"/>
                </a:lnTo>
                <a:cubicBezTo>
                  <a:pt x="259098" y="172972"/>
                  <a:pt x="217024" y="207372"/>
                  <a:pt x="189531" y="252405"/>
                </a:cubicBezTo>
                <a:cubicBezTo>
                  <a:pt x="188216" y="254240"/>
                  <a:pt x="188018" y="256658"/>
                  <a:pt x="189049" y="258675"/>
                </a:cubicBezTo>
                <a:cubicBezTo>
                  <a:pt x="189356" y="259691"/>
                  <a:pt x="189882" y="260620"/>
                  <a:pt x="190605" y="261394"/>
                </a:cubicBezTo>
                <a:cubicBezTo>
                  <a:pt x="181222" y="294369"/>
                  <a:pt x="170325" y="326817"/>
                  <a:pt x="157938" y="358739"/>
                </a:cubicBezTo>
                <a:close/>
                <a:moveTo>
                  <a:pt x="174535" y="355801"/>
                </a:moveTo>
                <a:cubicBezTo>
                  <a:pt x="184927" y="328323"/>
                  <a:pt x="194267" y="300479"/>
                  <a:pt x="202533" y="272269"/>
                </a:cubicBezTo>
                <a:cubicBezTo>
                  <a:pt x="212223" y="280124"/>
                  <a:pt x="222396" y="287379"/>
                  <a:pt x="232964" y="293996"/>
                </a:cubicBezTo>
                <a:cubicBezTo>
                  <a:pt x="212749" y="313844"/>
                  <a:pt x="193281" y="334418"/>
                  <a:pt x="174535" y="355713"/>
                </a:cubicBezTo>
                <a:close/>
                <a:moveTo>
                  <a:pt x="344143" y="348807"/>
                </a:moveTo>
                <a:cubicBezTo>
                  <a:pt x="334847" y="343743"/>
                  <a:pt x="324608" y="340432"/>
                  <a:pt x="316255" y="333460"/>
                </a:cubicBezTo>
                <a:cubicBezTo>
                  <a:pt x="304394" y="323193"/>
                  <a:pt x="291962" y="313631"/>
                  <a:pt x="278983" y="304827"/>
                </a:cubicBezTo>
                <a:cubicBezTo>
                  <a:pt x="253946" y="288581"/>
                  <a:pt x="227351" y="274637"/>
                  <a:pt x="205273" y="254400"/>
                </a:cubicBezTo>
                <a:cubicBezTo>
                  <a:pt x="232701" y="211538"/>
                  <a:pt x="274533" y="178125"/>
                  <a:pt x="311212" y="143637"/>
                </a:cubicBezTo>
                <a:cubicBezTo>
                  <a:pt x="346993" y="110020"/>
                  <a:pt x="382796" y="76401"/>
                  <a:pt x="418643" y="42784"/>
                </a:cubicBezTo>
                <a:cubicBezTo>
                  <a:pt x="385098" y="142442"/>
                  <a:pt x="360170" y="244797"/>
                  <a:pt x="344143" y="348720"/>
                </a:cubicBezTo>
                <a:close/>
                <a:moveTo>
                  <a:pt x="55923" y="163172"/>
                </a:moveTo>
                <a:cubicBezTo>
                  <a:pt x="76620" y="147430"/>
                  <a:pt x="101087" y="137608"/>
                  <a:pt x="124481" y="126668"/>
                </a:cubicBezTo>
                <a:lnTo>
                  <a:pt x="197797" y="92378"/>
                </a:lnTo>
                <a:cubicBezTo>
                  <a:pt x="206238" y="88431"/>
                  <a:pt x="202379" y="74268"/>
                  <a:pt x="193412" y="78434"/>
                </a:cubicBezTo>
                <a:lnTo>
                  <a:pt x="116237" y="114478"/>
                </a:lnTo>
                <a:cubicBezTo>
                  <a:pt x="92954" y="125440"/>
                  <a:pt x="68661" y="135306"/>
                  <a:pt x="48052" y="150960"/>
                </a:cubicBezTo>
                <a:cubicBezTo>
                  <a:pt x="40532" y="156704"/>
                  <a:pt x="48096" y="169114"/>
                  <a:pt x="55923" y="163084"/>
                </a:cubicBezTo>
                <a:close/>
                <a:moveTo>
                  <a:pt x="41760" y="133684"/>
                </a:moveTo>
                <a:cubicBezTo>
                  <a:pt x="60198" y="122794"/>
                  <a:pt x="79119" y="112805"/>
                  <a:pt x="98479" y="103713"/>
                </a:cubicBezTo>
                <a:cubicBezTo>
                  <a:pt x="106919" y="99766"/>
                  <a:pt x="103061" y="85603"/>
                  <a:pt x="94094" y="89791"/>
                </a:cubicBezTo>
                <a:cubicBezTo>
                  <a:pt x="73528" y="99409"/>
                  <a:pt x="53467" y="109990"/>
                  <a:pt x="33889" y="121537"/>
                </a:cubicBezTo>
                <a:cubicBezTo>
                  <a:pt x="25689" y="126339"/>
                  <a:pt x="33341" y="138573"/>
                  <a:pt x="41760" y="133596"/>
                </a:cubicBez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8"/>
          <p:cNvSpPr txBox="1"/>
          <p:nvPr/>
        </p:nvSpPr>
        <p:spPr>
          <a:xfrm>
            <a:off x="1368050" y="1279250"/>
            <a:ext cx="6298500" cy="32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AEE25A"/>
                </a:solidFill>
                <a:latin typeface="Amatic SC"/>
                <a:ea typeface="Amatic SC"/>
                <a:cs typeface="Amatic SC"/>
                <a:sym typeface="Amatic SC"/>
              </a:rPr>
              <a:t>Onwards!</a:t>
            </a:r>
            <a:endParaRPr b="1" sz="4800">
              <a:solidFill>
                <a:srgbClr val="AEE25A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Now you’ll design your own fuselage!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https://docs.google.com/presentation/d/1m8bZDU3KNS0YIf5zZQfhWM6XXz4VBbRGKAJzTL50izQ/edit?usp=sharing</a:t>
            </a:r>
            <a:r>
              <a:rPr lang="en" sz="1800">
                <a:solidFill>
                  <a:schemeClr val="accen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endParaRPr sz="1800">
              <a:solidFill>
                <a:schemeClr val="accen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9"/>
          <p:cNvSpPr txBox="1"/>
          <p:nvPr/>
        </p:nvSpPr>
        <p:spPr>
          <a:xfrm>
            <a:off x="668825" y="13265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Nunito"/>
                <a:ea typeface="Nunito"/>
                <a:cs typeface="Nunito"/>
                <a:sym typeface="Nunito"/>
              </a:rPr>
              <a:t>Small forces at large distance can </a:t>
            </a:r>
            <a:r>
              <a:rPr b="1" lang="en" sz="3000">
                <a:highlight>
                  <a:schemeClr val="accent1"/>
                </a:highlight>
                <a:latin typeface="Nunito"/>
                <a:ea typeface="Nunito"/>
                <a:cs typeface="Nunito"/>
                <a:sym typeface="Nunito"/>
              </a:rPr>
              <a:t>HEAVILY</a:t>
            </a:r>
            <a:r>
              <a:rPr lang="en" sz="3000">
                <a:latin typeface="Nunito"/>
                <a:ea typeface="Nunito"/>
                <a:cs typeface="Nunito"/>
                <a:sym typeface="Nunito"/>
              </a:rPr>
              <a:t> affect the plane</a:t>
            </a:r>
            <a:endParaRPr sz="3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397" name="Google Shape;397;p49"/>
          <p:cNvSpPr/>
          <p:nvPr/>
        </p:nvSpPr>
        <p:spPr>
          <a:xfrm>
            <a:off x="5376925" y="1583425"/>
            <a:ext cx="2369648" cy="2129689"/>
          </a:xfrm>
          <a:custGeom>
            <a:rect b="b" l="l" r="r" t="t"/>
            <a:pathLst>
              <a:path extrusionOk="0" h="551733" w="619921">
                <a:moveTo>
                  <a:pt x="187343" y="288424"/>
                </a:moveTo>
                <a:lnTo>
                  <a:pt x="139964" y="281474"/>
                </a:lnTo>
                <a:cubicBezTo>
                  <a:pt x="134614" y="280531"/>
                  <a:pt x="130405" y="285420"/>
                  <a:pt x="130142" y="290244"/>
                </a:cubicBezTo>
                <a:cubicBezTo>
                  <a:pt x="129594" y="293833"/>
                  <a:pt x="132049" y="297194"/>
                  <a:pt x="135645" y="297748"/>
                </a:cubicBezTo>
                <a:cubicBezTo>
                  <a:pt x="135820" y="297775"/>
                  <a:pt x="135996" y="297794"/>
                  <a:pt x="136171" y="297808"/>
                </a:cubicBezTo>
                <a:lnTo>
                  <a:pt x="183550" y="304758"/>
                </a:lnTo>
                <a:cubicBezTo>
                  <a:pt x="188878" y="305678"/>
                  <a:pt x="193087" y="300811"/>
                  <a:pt x="193350" y="295988"/>
                </a:cubicBezTo>
                <a:cubicBezTo>
                  <a:pt x="193898" y="292399"/>
                  <a:pt x="191443" y="289038"/>
                  <a:pt x="187847" y="288483"/>
                </a:cubicBezTo>
                <a:cubicBezTo>
                  <a:pt x="187694" y="288457"/>
                  <a:pt x="187518" y="288437"/>
                  <a:pt x="187343" y="288424"/>
                </a:cubicBezTo>
                <a:close/>
                <a:moveTo>
                  <a:pt x="63666" y="221401"/>
                </a:moveTo>
                <a:cubicBezTo>
                  <a:pt x="65135" y="226202"/>
                  <a:pt x="70682" y="228921"/>
                  <a:pt x="75045" y="225172"/>
                </a:cubicBezTo>
                <a:cubicBezTo>
                  <a:pt x="104490" y="202830"/>
                  <a:pt x="138846" y="189062"/>
                  <a:pt x="171777" y="173671"/>
                </a:cubicBezTo>
                <a:lnTo>
                  <a:pt x="274822" y="125546"/>
                </a:lnTo>
                <a:cubicBezTo>
                  <a:pt x="282123" y="122477"/>
                  <a:pt x="282057" y="109827"/>
                  <a:pt x="274055" y="109081"/>
                </a:cubicBezTo>
                <a:cubicBezTo>
                  <a:pt x="272849" y="109112"/>
                  <a:pt x="271665" y="109403"/>
                  <a:pt x="270590" y="109936"/>
                </a:cubicBezTo>
                <a:lnTo>
                  <a:pt x="162174" y="160582"/>
                </a:lnTo>
                <a:cubicBezTo>
                  <a:pt x="129681" y="175776"/>
                  <a:pt x="95655" y="189698"/>
                  <a:pt x="66780" y="211600"/>
                </a:cubicBezTo>
                <a:cubicBezTo>
                  <a:pt x="63623" y="213775"/>
                  <a:pt x="62329" y="217790"/>
                  <a:pt x="63601" y="221401"/>
                </a:cubicBezTo>
                <a:close/>
                <a:moveTo>
                  <a:pt x="50841" y="184940"/>
                </a:moveTo>
                <a:cubicBezTo>
                  <a:pt x="52441" y="184914"/>
                  <a:pt x="53998" y="184451"/>
                  <a:pt x="55357" y="183603"/>
                </a:cubicBezTo>
                <a:cubicBezTo>
                  <a:pt x="81338" y="168255"/>
                  <a:pt x="108217" y="154070"/>
                  <a:pt x="135228" y="141420"/>
                </a:cubicBezTo>
                <a:cubicBezTo>
                  <a:pt x="139328" y="139462"/>
                  <a:pt x="141477" y="134860"/>
                  <a:pt x="140315" y="130458"/>
                </a:cubicBezTo>
                <a:cubicBezTo>
                  <a:pt x="139986" y="127046"/>
                  <a:pt x="136938" y="124553"/>
                  <a:pt x="133540" y="124886"/>
                </a:cubicBezTo>
                <a:cubicBezTo>
                  <a:pt x="132641" y="124974"/>
                  <a:pt x="131786" y="125250"/>
                  <a:pt x="131019" y="125700"/>
                </a:cubicBezTo>
                <a:cubicBezTo>
                  <a:pt x="102144" y="139227"/>
                  <a:pt x="73752" y="154202"/>
                  <a:pt x="46631" y="170229"/>
                </a:cubicBezTo>
                <a:cubicBezTo>
                  <a:pt x="38694" y="175184"/>
                  <a:pt x="43869" y="184830"/>
                  <a:pt x="50775" y="184940"/>
                </a:cubicBezTo>
                <a:close/>
                <a:moveTo>
                  <a:pt x="398433" y="384629"/>
                </a:moveTo>
                <a:cubicBezTo>
                  <a:pt x="375982" y="369852"/>
                  <a:pt x="352654" y="356467"/>
                  <a:pt x="328559" y="344551"/>
                </a:cubicBezTo>
                <a:cubicBezTo>
                  <a:pt x="327506" y="344020"/>
                  <a:pt x="326344" y="343735"/>
                  <a:pt x="325161" y="343718"/>
                </a:cubicBezTo>
                <a:cubicBezTo>
                  <a:pt x="318123" y="343718"/>
                  <a:pt x="312554" y="355316"/>
                  <a:pt x="320995" y="359701"/>
                </a:cubicBezTo>
                <a:cubicBezTo>
                  <a:pt x="343665" y="370808"/>
                  <a:pt x="365634" y="383307"/>
                  <a:pt x="386769" y="397126"/>
                </a:cubicBezTo>
                <a:cubicBezTo>
                  <a:pt x="393960" y="402563"/>
                  <a:pt x="407202" y="390943"/>
                  <a:pt x="398367" y="384629"/>
                </a:cubicBezTo>
                <a:close/>
                <a:moveTo>
                  <a:pt x="422001" y="401050"/>
                </a:moveTo>
                <a:cubicBezTo>
                  <a:pt x="417441" y="400483"/>
                  <a:pt x="413210" y="403442"/>
                  <a:pt x="412157" y="407913"/>
                </a:cubicBezTo>
                <a:cubicBezTo>
                  <a:pt x="411631" y="412298"/>
                  <a:pt x="413254" y="416310"/>
                  <a:pt x="418252" y="417340"/>
                </a:cubicBezTo>
                <a:cubicBezTo>
                  <a:pt x="419612" y="417292"/>
                  <a:pt x="420927" y="417658"/>
                  <a:pt x="422067" y="418393"/>
                </a:cubicBezTo>
                <a:cubicBezTo>
                  <a:pt x="422703" y="418658"/>
                  <a:pt x="423339" y="418974"/>
                  <a:pt x="423931" y="419335"/>
                </a:cubicBezTo>
                <a:cubicBezTo>
                  <a:pt x="427263" y="422778"/>
                  <a:pt x="433644" y="423084"/>
                  <a:pt x="436647" y="419138"/>
                </a:cubicBezTo>
                <a:cubicBezTo>
                  <a:pt x="439322" y="415806"/>
                  <a:pt x="439979" y="410368"/>
                  <a:pt x="436384" y="407518"/>
                </a:cubicBezTo>
                <a:cubicBezTo>
                  <a:pt x="432240" y="404098"/>
                  <a:pt x="427241" y="401862"/>
                  <a:pt x="421936" y="401050"/>
                </a:cubicBezTo>
                <a:close/>
                <a:moveTo>
                  <a:pt x="618643" y="3668"/>
                </a:moveTo>
                <a:cubicBezTo>
                  <a:pt x="616757" y="241"/>
                  <a:pt x="612460" y="-1007"/>
                  <a:pt x="609018" y="879"/>
                </a:cubicBezTo>
                <a:cubicBezTo>
                  <a:pt x="608623" y="1094"/>
                  <a:pt x="608272" y="1344"/>
                  <a:pt x="607922" y="1629"/>
                </a:cubicBezTo>
                <a:cubicBezTo>
                  <a:pt x="605028" y="3668"/>
                  <a:pt x="601783" y="5838"/>
                  <a:pt x="598823" y="7833"/>
                </a:cubicBezTo>
                <a:cubicBezTo>
                  <a:pt x="598275" y="8173"/>
                  <a:pt x="597617" y="8298"/>
                  <a:pt x="596981" y="8184"/>
                </a:cubicBezTo>
                <a:cubicBezTo>
                  <a:pt x="595293" y="8241"/>
                  <a:pt x="593671" y="8849"/>
                  <a:pt x="592377" y="9916"/>
                </a:cubicBezTo>
                <a:cubicBezTo>
                  <a:pt x="586480" y="14411"/>
                  <a:pt x="579464" y="19848"/>
                  <a:pt x="573544" y="24365"/>
                </a:cubicBezTo>
                <a:cubicBezTo>
                  <a:pt x="418340" y="121096"/>
                  <a:pt x="236344" y="164572"/>
                  <a:pt x="80614" y="257466"/>
                </a:cubicBezTo>
                <a:cubicBezTo>
                  <a:pt x="57177" y="271235"/>
                  <a:pt x="32928" y="285464"/>
                  <a:pt x="5588" y="292392"/>
                </a:cubicBezTo>
                <a:cubicBezTo>
                  <a:pt x="2694" y="292914"/>
                  <a:pt x="480" y="295234"/>
                  <a:pt x="85" y="298136"/>
                </a:cubicBezTo>
                <a:cubicBezTo>
                  <a:pt x="-682" y="303530"/>
                  <a:pt x="3856" y="308024"/>
                  <a:pt x="8636" y="309581"/>
                </a:cubicBezTo>
                <a:cubicBezTo>
                  <a:pt x="71362" y="324577"/>
                  <a:pt x="135798" y="336987"/>
                  <a:pt x="199906" y="346392"/>
                </a:cubicBezTo>
                <a:cubicBezTo>
                  <a:pt x="200980" y="346557"/>
                  <a:pt x="201791" y="347491"/>
                  <a:pt x="201769" y="348585"/>
                </a:cubicBezTo>
                <a:lnTo>
                  <a:pt x="201068" y="538561"/>
                </a:lnTo>
                <a:cubicBezTo>
                  <a:pt x="200695" y="541622"/>
                  <a:pt x="202712" y="544463"/>
                  <a:pt x="205716" y="545139"/>
                </a:cubicBezTo>
                <a:cubicBezTo>
                  <a:pt x="206330" y="545288"/>
                  <a:pt x="206856" y="545695"/>
                  <a:pt x="207141" y="546257"/>
                </a:cubicBezTo>
                <a:cubicBezTo>
                  <a:pt x="208544" y="548697"/>
                  <a:pt x="210956" y="550396"/>
                  <a:pt x="213718" y="550905"/>
                </a:cubicBezTo>
                <a:cubicBezTo>
                  <a:pt x="216897" y="552582"/>
                  <a:pt x="220844" y="551646"/>
                  <a:pt x="222926" y="548712"/>
                </a:cubicBezTo>
                <a:cubicBezTo>
                  <a:pt x="260045" y="503835"/>
                  <a:pt x="299465" y="460922"/>
                  <a:pt x="341034" y="420147"/>
                </a:cubicBezTo>
                <a:cubicBezTo>
                  <a:pt x="341757" y="419445"/>
                  <a:pt x="342854" y="419318"/>
                  <a:pt x="343709" y="419840"/>
                </a:cubicBezTo>
                <a:cubicBezTo>
                  <a:pt x="374534" y="438519"/>
                  <a:pt x="397271" y="452726"/>
                  <a:pt x="427570" y="479167"/>
                </a:cubicBezTo>
                <a:cubicBezTo>
                  <a:pt x="443838" y="493024"/>
                  <a:pt x="464842" y="497036"/>
                  <a:pt x="481286" y="510629"/>
                </a:cubicBezTo>
                <a:cubicBezTo>
                  <a:pt x="485078" y="516110"/>
                  <a:pt x="495163" y="516834"/>
                  <a:pt x="496633" y="508108"/>
                </a:cubicBezTo>
                <a:cubicBezTo>
                  <a:pt x="520991" y="341084"/>
                  <a:pt x="561836" y="176881"/>
                  <a:pt x="618533" y="17897"/>
                </a:cubicBezTo>
                <a:cubicBezTo>
                  <a:pt x="619103" y="16384"/>
                  <a:pt x="619235" y="14748"/>
                  <a:pt x="618950" y="13161"/>
                </a:cubicBezTo>
                <a:cubicBezTo>
                  <a:pt x="618862" y="12707"/>
                  <a:pt x="618928" y="12240"/>
                  <a:pt x="619125" y="11824"/>
                </a:cubicBezTo>
                <a:cubicBezTo>
                  <a:pt x="620353" y="9191"/>
                  <a:pt x="620155" y="6112"/>
                  <a:pt x="618577" y="3668"/>
                </a:cubicBezTo>
                <a:close/>
                <a:moveTo>
                  <a:pt x="202822" y="326266"/>
                </a:moveTo>
                <a:cubicBezTo>
                  <a:pt x="201528" y="327165"/>
                  <a:pt x="200870" y="329752"/>
                  <a:pt x="198853" y="329401"/>
                </a:cubicBezTo>
                <a:cubicBezTo>
                  <a:pt x="146804" y="321640"/>
                  <a:pt x="94405" y="311861"/>
                  <a:pt x="43189" y="300395"/>
                </a:cubicBezTo>
                <a:cubicBezTo>
                  <a:pt x="42005" y="300134"/>
                  <a:pt x="41260" y="298963"/>
                  <a:pt x="41523" y="297779"/>
                </a:cubicBezTo>
                <a:cubicBezTo>
                  <a:pt x="41676" y="297102"/>
                  <a:pt x="42137" y="296534"/>
                  <a:pt x="42773" y="296251"/>
                </a:cubicBezTo>
                <a:cubicBezTo>
                  <a:pt x="60356" y="287922"/>
                  <a:pt x="77457" y="278619"/>
                  <a:pt x="94010" y="268385"/>
                </a:cubicBezTo>
                <a:cubicBezTo>
                  <a:pt x="206615" y="200792"/>
                  <a:pt x="351777" y="154377"/>
                  <a:pt x="474577" y="96453"/>
                </a:cubicBezTo>
                <a:cubicBezTo>
                  <a:pt x="475782" y="96459"/>
                  <a:pt x="476769" y="97446"/>
                  <a:pt x="476747" y="98658"/>
                </a:cubicBezTo>
                <a:cubicBezTo>
                  <a:pt x="476747" y="99318"/>
                  <a:pt x="476440" y="99941"/>
                  <a:pt x="475936" y="100355"/>
                </a:cubicBezTo>
                <a:cubicBezTo>
                  <a:pt x="382954" y="173824"/>
                  <a:pt x="291090" y="249837"/>
                  <a:pt x="202822" y="326266"/>
                </a:cubicBezTo>
                <a:close/>
                <a:moveTo>
                  <a:pt x="221677" y="502627"/>
                </a:moveTo>
                <a:cubicBezTo>
                  <a:pt x="221238" y="503754"/>
                  <a:pt x="219967" y="504304"/>
                  <a:pt x="218827" y="503859"/>
                </a:cubicBezTo>
                <a:cubicBezTo>
                  <a:pt x="217993" y="503528"/>
                  <a:pt x="217445" y="502717"/>
                  <a:pt x="217445" y="501816"/>
                </a:cubicBezTo>
                <a:lnTo>
                  <a:pt x="218059" y="338280"/>
                </a:lnTo>
                <a:cubicBezTo>
                  <a:pt x="218059" y="336767"/>
                  <a:pt x="216919" y="334794"/>
                  <a:pt x="218388" y="333589"/>
                </a:cubicBezTo>
                <a:cubicBezTo>
                  <a:pt x="322573" y="243698"/>
                  <a:pt x="430903" y="154903"/>
                  <a:pt x="540372" y="69902"/>
                </a:cubicBezTo>
                <a:cubicBezTo>
                  <a:pt x="541293" y="69189"/>
                  <a:pt x="542608" y="69323"/>
                  <a:pt x="543376" y="70209"/>
                </a:cubicBezTo>
                <a:cubicBezTo>
                  <a:pt x="544143" y="71097"/>
                  <a:pt x="544077" y="72430"/>
                  <a:pt x="543222" y="73234"/>
                </a:cubicBezTo>
                <a:cubicBezTo>
                  <a:pt x="521298" y="93734"/>
                  <a:pt x="407991" y="200704"/>
                  <a:pt x="388347" y="218331"/>
                </a:cubicBezTo>
                <a:cubicBezTo>
                  <a:pt x="343753" y="259220"/>
                  <a:pt x="297624" y="301491"/>
                  <a:pt x="265877" y="353496"/>
                </a:cubicBezTo>
                <a:cubicBezTo>
                  <a:pt x="263487" y="357223"/>
                  <a:pt x="264912" y="360556"/>
                  <a:pt x="267148" y="363537"/>
                </a:cubicBezTo>
                <a:cubicBezTo>
                  <a:pt x="267653" y="364097"/>
                  <a:pt x="267828" y="364875"/>
                  <a:pt x="267631" y="365598"/>
                </a:cubicBezTo>
                <a:cubicBezTo>
                  <a:pt x="254564" y="411596"/>
                  <a:pt x="239107" y="457681"/>
                  <a:pt x="221677" y="502627"/>
                </a:cubicBezTo>
                <a:close/>
                <a:moveTo>
                  <a:pt x="326608" y="412298"/>
                </a:moveTo>
                <a:cubicBezTo>
                  <a:pt x="297492" y="439923"/>
                  <a:pt x="270678" y="471494"/>
                  <a:pt x="242944" y="499755"/>
                </a:cubicBezTo>
                <a:cubicBezTo>
                  <a:pt x="241738" y="499746"/>
                  <a:pt x="240751" y="498759"/>
                  <a:pt x="240773" y="497547"/>
                </a:cubicBezTo>
                <a:cubicBezTo>
                  <a:pt x="240773" y="497290"/>
                  <a:pt x="240817" y="497036"/>
                  <a:pt x="240905" y="496795"/>
                </a:cubicBezTo>
                <a:cubicBezTo>
                  <a:pt x="255506" y="458230"/>
                  <a:pt x="268727" y="418787"/>
                  <a:pt x="280193" y="379586"/>
                </a:cubicBezTo>
                <a:cubicBezTo>
                  <a:pt x="280522" y="378424"/>
                  <a:pt x="281750" y="377753"/>
                  <a:pt x="282912" y="378091"/>
                </a:cubicBezTo>
                <a:cubicBezTo>
                  <a:pt x="283197" y="378176"/>
                  <a:pt x="283460" y="378319"/>
                  <a:pt x="283701" y="378512"/>
                </a:cubicBezTo>
                <a:cubicBezTo>
                  <a:pt x="297229" y="389525"/>
                  <a:pt x="311436" y="399667"/>
                  <a:pt x="326235" y="408877"/>
                </a:cubicBezTo>
                <a:cubicBezTo>
                  <a:pt x="327266" y="409513"/>
                  <a:pt x="327594" y="410864"/>
                  <a:pt x="326958" y="411894"/>
                </a:cubicBezTo>
                <a:cubicBezTo>
                  <a:pt x="326849" y="412050"/>
                  <a:pt x="326739" y="412192"/>
                  <a:pt x="326608" y="412320"/>
                </a:cubicBezTo>
                <a:close/>
                <a:moveTo>
                  <a:pt x="587795" y="58545"/>
                </a:moveTo>
                <a:cubicBezTo>
                  <a:pt x="539561" y="198994"/>
                  <a:pt x="506959" y="345384"/>
                  <a:pt x="482228" y="489713"/>
                </a:cubicBezTo>
                <a:cubicBezTo>
                  <a:pt x="481592" y="490040"/>
                  <a:pt x="480847" y="490040"/>
                  <a:pt x="480211" y="489713"/>
                </a:cubicBezTo>
                <a:cubicBezTo>
                  <a:pt x="475979" y="487521"/>
                  <a:pt x="471441" y="485328"/>
                  <a:pt x="467057" y="483289"/>
                </a:cubicBezTo>
                <a:cubicBezTo>
                  <a:pt x="457300" y="478795"/>
                  <a:pt x="447105" y="473840"/>
                  <a:pt x="438664" y="466407"/>
                </a:cubicBezTo>
                <a:cubicBezTo>
                  <a:pt x="422023" y="452595"/>
                  <a:pt x="406282" y="439572"/>
                  <a:pt x="388237" y="427930"/>
                </a:cubicBezTo>
                <a:cubicBezTo>
                  <a:pt x="353005" y="405063"/>
                  <a:pt x="315887" y="385637"/>
                  <a:pt x="284403" y="356807"/>
                </a:cubicBezTo>
                <a:cubicBezTo>
                  <a:pt x="283614" y="356090"/>
                  <a:pt x="283460" y="354919"/>
                  <a:pt x="284030" y="354022"/>
                </a:cubicBezTo>
                <a:cubicBezTo>
                  <a:pt x="322925" y="293423"/>
                  <a:pt x="381047" y="247030"/>
                  <a:pt x="433249" y="198007"/>
                </a:cubicBezTo>
                <a:lnTo>
                  <a:pt x="584177" y="56243"/>
                </a:lnTo>
                <a:cubicBezTo>
                  <a:pt x="585032" y="55379"/>
                  <a:pt x="586414" y="55368"/>
                  <a:pt x="587269" y="56219"/>
                </a:cubicBezTo>
                <a:cubicBezTo>
                  <a:pt x="587882" y="56824"/>
                  <a:pt x="588102" y="57736"/>
                  <a:pt x="587795" y="58545"/>
                </a:cubicBez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0"/>
          <p:cNvSpPr txBox="1"/>
          <p:nvPr/>
        </p:nvSpPr>
        <p:spPr>
          <a:xfrm>
            <a:off x="940650" y="1034475"/>
            <a:ext cx="2674800" cy="29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Question!</a:t>
            </a:r>
            <a:endParaRPr b="1" sz="48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What is the moment around point x in lbi? (assuming the tube is static)  </a:t>
            </a:r>
            <a:endParaRPr sz="18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Nunito"/>
                <a:ea typeface="Nunito"/>
                <a:cs typeface="Nunito"/>
                <a:sym typeface="Nunito"/>
              </a:rPr>
              <a:t>What direction will it turn? (if the tube is not static)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403" name="Google Shape;403;p50"/>
          <p:cNvPicPr preferRelativeResize="0"/>
          <p:nvPr/>
        </p:nvPicPr>
        <p:blipFill rotWithShape="1">
          <a:blip r:embed="rId3">
            <a:alphaModFix/>
          </a:blip>
          <a:srcRect b="0" l="0" r="9444" t="11032"/>
          <a:stretch/>
        </p:blipFill>
        <p:spPr>
          <a:xfrm>
            <a:off x="3879925" y="1319525"/>
            <a:ext cx="4402700" cy="250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1"/>
          <p:cNvSpPr txBox="1"/>
          <p:nvPr/>
        </p:nvSpPr>
        <p:spPr>
          <a:xfrm>
            <a:off x="2516875" y="1842375"/>
            <a:ext cx="5114400" cy="12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rPr>
              <a:t>Answer:</a:t>
            </a:r>
            <a:endParaRPr b="1" sz="4800">
              <a:solidFill>
                <a:schemeClr val="accent1"/>
              </a:solidFill>
              <a:latin typeface="Amatic SC"/>
              <a:ea typeface="Amatic SC"/>
              <a:cs typeface="Amatic SC"/>
              <a:sym typeface="Amatic S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15000 pound inches, counterclockwise</a:t>
            </a:r>
            <a:endParaRPr sz="18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0"/>
          <p:cNvSpPr txBox="1"/>
          <p:nvPr>
            <p:ph type="ctrTitle"/>
          </p:nvPr>
        </p:nvSpPr>
        <p:spPr>
          <a:xfrm>
            <a:off x="1773450" y="2236200"/>
            <a:ext cx="5597100" cy="6711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</a:t>
            </a:r>
            <a:endParaRPr/>
          </a:p>
        </p:txBody>
      </p:sp>
      <p:sp>
        <p:nvSpPr>
          <p:cNvPr id="207" name="Google Shape;207;p20"/>
          <p:cNvSpPr/>
          <p:nvPr/>
        </p:nvSpPr>
        <p:spPr>
          <a:xfrm>
            <a:off x="535444" y="748403"/>
            <a:ext cx="1308033" cy="1164157"/>
          </a:xfrm>
          <a:custGeom>
            <a:rect b="b" l="l" r="r" t="t"/>
            <a:pathLst>
              <a:path extrusionOk="0" h="551733" w="619921">
                <a:moveTo>
                  <a:pt x="187343" y="288424"/>
                </a:moveTo>
                <a:lnTo>
                  <a:pt x="139964" y="281474"/>
                </a:lnTo>
                <a:cubicBezTo>
                  <a:pt x="134614" y="280531"/>
                  <a:pt x="130405" y="285420"/>
                  <a:pt x="130142" y="290244"/>
                </a:cubicBezTo>
                <a:cubicBezTo>
                  <a:pt x="129594" y="293833"/>
                  <a:pt x="132049" y="297194"/>
                  <a:pt x="135645" y="297748"/>
                </a:cubicBezTo>
                <a:cubicBezTo>
                  <a:pt x="135820" y="297775"/>
                  <a:pt x="135996" y="297794"/>
                  <a:pt x="136171" y="297808"/>
                </a:cubicBezTo>
                <a:lnTo>
                  <a:pt x="183550" y="304758"/>
                </a:lnTo>
                <a:cubicBezTo>
                  <a:pt x="188878" y="305678"/>
                  <a:pt x="193087" y="300811"/>
                  <a:pt x="193350" y="295988"/>
                </a:cubicBezTo>
                <a:cubicBezTo>
                  <a:pt x="193898" y="292399"/>
                  <a:pt x="191443" y="289038"/>
                  <a:pt x="187847" y="288483"/>
                </a:cubicBezTo>
                <a:cubicBezTo>
                  <a:pt x="187694" y="288457"/>
                  <a:pt x="187518" y="288437"/>
                  <a:pt x="187343" y="288424"/>
                </a:cubicBezTo>
                <a:close/>
                <a:moveTo>
                  <a:pt x="63666" y="221401"/>
                </a:moveTo>
                <a:cubicBezTo>
                  <a:pt x="65135" y="226202"/>
                  <a:pt x="70682" y="228921"/>
                  <a:pt x="75045" y="225172"/>
                </a:cubicBezTo>
                <a:cubicBezTo>
                  <a:pt x="104490" y="202830"/>
                  <a:pt x="138846" y="189062"/>
                  <a:pt x="171777" y="173671"/>
                </a:cubicBezTo>
                <a:lnTo>
                  <a:pt x="274822" y="125546"/>
                </a:lnTo>
                <a:cubicBezTo>
                  <a:pt x="282123" y="122477"/>
                  <a:pt x="282057" y="109827"/>
                  <a:pt x="274055" y="109081"/>
                </a:cubicBezTo>
                <a:cubicBezTo>
                  <a:pt x="272849" y="109112"/>
                  <a:pt x="271665" y="109403"/>
                  <a:pt x="270590" y="109936"/>
                </a:cubicBezTo>
                <a:lnTo>
                  <a:pt x="162174" y="160582"/>
                </a:lnTo>
                <a:cubicBezTo>
                  <a:pt x="129681" y="175776"/>
                  <a:pt x="95655" y="189698"/>
                  <a:pt x="66780" y="211600"/>
                </a:cubicBezTo>
                <a:cubicBezTo>
                  <a:pt x="63623" y="213775"/>
                  <a:pt x="62329" y="217790"/>
                  <a:pt x="63601" y="221401"/>
                </a:cubicBezTo>
                <a:close/>
                <a:moveTo>
                  <a:pt x="50841" y="184940"/>
                </a:moveTo>
                <a:cubicBezTo>
                  <a:pt x="52441" y="184914"/>
                  <a:pt x="53998" y="184451"/>
                  <a:pt x="55357" y="183603"/>
                </a:cubicBezTo>
                <a:cubicBezTo>
                  <a:pt x="81338" y="168255"/>
                  <a:pt x="108217" y="154070"/>
                  <a:pt x="135228" y="141420"/>
                </a:cubicBezTo>
                <a:cubicBezTo>
                  <a:pt x="139328" y="139462"/>
                  <a:pt x="141477" y="134860"/>
                  <a:pt x="140315" y="130458"/>
                </a:cubicBezTo>
                <a:cubicBezTo>
                  <a:pt x="139986" y="127046"/>
                  <a:pt x="136938" y="124553"/>
                  <a:pt x="133540" y="124886"/>
                </a:cubicBezTo>
                <a:cubicBezTo>
                  <a:pt x="132641" y="124974"/>
                  <a:pt x="131786" y="125250"/>
                  <a:pt x="131019" y="125700"/>
                </a:cubicBezTo>
                <a:cubicBezTo>
                  <a:pt x="102144" y="139227"/>
                  <a:pt x="73752" y="154202"/>
                  <a:pt x="46631" y="170229"/>
                </a:cubicBezTo>
                <a:cubicBezTo>
                  <a:pt x="38694" y="175184"/>
                  <a:pt x="43869" y="184830"/>
                  <a:pt x="50775" y="184940"/>
                </a:cubicBezTo>
                <a:close/>
                <a:moveTo>
                  <a:pt x="398433" y="384629"/>
                </a:moveTo>
                <a:cubicBezTo>
                  <a:pt x="375982" y="369852"/>
                  <a:pt x="352654" y="356467"/>
                  <a:pt x="328559" y="344551"/>
                </a:cubicBezTo>
                <a:cubicBezTo>
                  <a:pt x="327506" y="344020"/>
                  <a:pt x="326344" y="343735"/>
                  <a:pt x="325161" y="343718"/>
                </a:cubicBezTo>
                <a:cubicBezTo>
                  <a:pt x="318123" y="343718"/>
                  <a:pt x="312554" y="355316"/>
                  <a:pt x="320995" y="359701"/>
                </a:cubicBezTo>
                <a:cubicBezTo>
                  <a:pt x="343665" y="370808"/>
                  <a:pt x="365634" y="383307"/>
                  <a:pt x="386769" y="397126"/>
                </a:cubicBezTo>
                <a:cubicBezTo>
                  <a:pt x="393960" y="402563"/>
                  <a:pt x="407202" y="390943"/>
                  <a:pt x="398367" y="384629"/>
                </a:cubicBezTo>
                <a:close/>
                <a:moveTo>
                  <a:pt x="422001" y="401050"/>
                </a:moveTo>
                <a:cubicBezTo>
                  <a:pt x="417441" y="400483"/>
                  <a:pt x="413210" y="403442"/>
                  <a:pt x="412157" y="407913"/>
                </a:cubicBezTo>
                <a:cubicBezTo>
                  <a:pt x="411631" y="412298"/>
                  <a:pt x="413254" y="416310"/>
                  <a:pt x="418252" y="417340"/>
                </a:cubicBezTo>
                <a:cubicBezTo>
                  <a:pt x="419612" y="417292"/>
                  <a:pt x="420927" y="417658"/>
                  <a:pt x="422067" y="418393"/>
                </a:cubicBezTo>
                <a:cubicBezTo>
                  <a:pt x="422703" y="418658"/>
                  <a:pt x="423339" y="418974"/>
                  <a:pt x="423931" y="419335"/>
                </a:cubicBezTo>
                <a:cubicBezTo>
                  <a:pt x="427263" y="422778"/>
                  <a:pt x="433644" y="423084"/>
                  <a:pt x="436647" y="419138"/>
                </a:cubicBezTo>
                <a:cubicBezTo>
                  <a:pt x="439322" y="415806"/>
                  <a:pt x="439979" y="410368"/>
                  <a:pt x="436384" y="407518"/>
                </a:cubicBezTo>
                <a:cubicBezTo>
                  <a:pt x="432240" y="404098"/>
                  <a:pt x="427241" y="401862"/>
                  <a:pt x="421936" y="401050"/>
                </a:cubicBezTo>
                <a:close/>
                <a:moveTo>
                  <a:pt x="618643" y="3668"/>
                </a:moveTo>
                <a:cubicBezTo>
                  <a:pt x="616757" y="241"/>
                  <a:pt x="612460" y="-1007"/>
                  <a:pt x="609018" y="879"/>
                </a:cubicBezTo>
                <a:cubicBezTo>
                  <a:pt x="608623" y="1094"/>
                  <a:pt x="608272" y="1344"/>
                  <a:pt x="607922" y="1629"/>
                </a:cubicBezTo>
                <a:cubicBezTo>
                  <a:pt x="605028" y="3668"/>
                  <a:pt x="601783" y="5838"/>
                  <a:pt x="598823" y="7833"/>
                </a:cubicBezTo>
                <a:cubicBezTo>
                  <a:pt x="598275" y="8173"/>
                  <a:pt x="597617" y="8298"/>
                  <a:pt x="596981" y="8184"/>
                </a:cubicBezTo>
                <a:cubicBezTo>
                  <a:pt x="595293" y="8241"/>
                  <a:pt x="593671" y="8849"/>
                  <a:pt x="592377" y="9916"/>
                </a:cubicBezTo>
                <a:cubicBezTo>
                  <a:pt x="586480" y="14411"/>
                  <a:pt x="579464" y="19848"/>
                  <a:pt x="573544" y="24365"/>
                </a:cubicBezTo>
                <a:cubicBezTo>
                  <a:pt x="418340" y="121096"/>
                  <a:pt x="236344" y="164572"/>
                  <a:pt x="80614" y="257466"/>
                </a:cubicBezTo>
                <a:cubicBezTo>
                  <a:pt x="57177" y="271235"/>
                  <a:pt x="32928" y="285464"/>
                  <a:pt x="5588" y="292392"/>
                </a:cubicBezTo>
                <a:cubicBezTo>
                  <a:pt x="2694" y="292914"/>
                  <a:pt x="480" y="295234"/>
                  <a:pt x="85" y="298136"/>
                </a:cubicBezTo>
                <a:cubicBezTo>
                  <a:pt x="-682" y="303530"/>
                  <a:pt x="3856" y="308024"/>
                  <a:pt x="8636" y="309581"/>
                </a:cubicBezTo>
                <a:cubicBezTo>
                  <a:pt x="71362" y="324577"/>
                  <a:pt x="135798" y="336987"/>
                  <a:pt x="199906" y="346392"/>
                </a:cubicBezTo>
                <a:cubicBezTo>
                  <a:pt x="200980" y="346557"/>
                  <a:pt x="201791" y="347491"/>
                  <a:pt x="201769" y="348585"/>
                </a:cubicBezTo>
                <a:lnTo>
                  <a:pt x="201068" y="538561"/>
                </a:lnTo>
                <a:cubicBezTo>
                  <a:pt x="200695" y="541622"/>
                  <a:pt x="202712" y="544463"/>
                  <a:pt x="205716" y="545139"/>
                </a:cubicBezTo>
                <a:cubicBezTo>
                  <a:pt x="206330" y="545288"/>
                  <a:pt x="206856" y="545695"/>
                  <a:pt x="207141" y="546257"/>
                </a:cubicBezTo>
                <a:cubicBezTo>
                  <a:pt x="208544" y="548697"/>
                  <a:pt x="210956" y="550396"/>
                  <a:pt x="213718" y="550905"/>
                </a:cubicBezTo>
                <a:cubicBezTo>
                  <a:pt x="216897" y="552582"/>
                  <a:pt x="220844" y="551646"/>
                  <a:pt x="222926" y="548712"/>
                </a:cubicBezTo>
                <a:cubicBezTo>
                  <a:pt x="260045" y="503835"/>
                  <a:pt x="299465" y="460922"/>
                  <a:pt x="341034" y="420147"/>
                </a:cubicBezTo>
                <a:cubicBezTo>
                  <a:pt x="341757" y="419445"/>
                  <a:pt x="342854" y="419318"/>
                  <a:pt x="343709" y="419840"/>
                </a:cubicBezTo>
                <a:cubicBezTo>
                  <a:pt x="374534" y="438519"/>
                  <a:pt x="397271" y="452726"/>
                  <a:pt x="427570" y="479167"/>
                </a:cubicBezTo>
                <a:cubicBezTo>
                  <a:pt x="443838" y="493024"/>
                  <a:pt x="464842" y="497036"/>
                  <a:pt x="481286" y="510629"/>
                </a:cubicBezTo>
                <a:cubicBezTo>
                  <a:pt x="485078" y="516110"/>
                  <a:pt x="495163" y="516834"/>
                  <a:pt x="496633" y="508108"/>
                </a:cubicBezTo>
                <a:cubicBezTo>
                  <a:pt x="520991" y="341084"/>
                  <a:pt x="561836" y="176881"/>
                  <a:pt x="618533" y="17897"/>
                </a:cubicBezTo>
                <a:cubicBezTo>
                  <a:pt x="619103" y="16384"/>
                  <a:pt x="619235" y="14748"/>
                  <a:pt x="618950" y="13161"/>
                </a:cubicBezTo>
                <a:cubicBezTo>
                  <a:pt x="618862" y="12707"/>
                  <a:pt x="618928" y="12240"/>
                  <a:pt x="619125" y="11824"/>
                </a:cubicBezTo>
                <a:cubicBezTo>
                  <a:pt x="620353" y="9191"/>
                  <a:pt x="620155" y="6112"/>
                  <a:pt x="618577" y="3668"/>
                </a:cubicBezTo>
                <a:close/>
                <a:moveTo>
                  <a:pt x="202822" y="326266"/>
                </a:moveTo>
                <a:cubicBezTo>
                  <a:pt x="201528" y="327165"/>
                  <a:pt x="200870" y="329752"/>
                  <a:pt x="198853" y="329401"/>
                </a:cubicBezTo>
                <a:cubicBezTo>
                  <a:pt x="146804" y="321640"/>
                  <a:pt x="94405" y="311861"/>
                  <a:pt x="43189" y="300395"/>
                </a:cubicBezTo>
                <a:cubicBezTo>
                  <a:pt x="42005" y="300134"/>
                  <a:pt x="41260" y="298963"/>
                  <a:pt x="41523" y="297779"/>
                </a:cubicBezTo>
                <a:cubicBezTo>
                  <a:pt x="41676" y="297102"/>
                  <a:pt x="42137" y="296534"/>
                  <a:pt x="42773" y="296251"/>
                </a:cubicBezTo>
                <a:cubicBezTo>
                  <a:pt x="60356" y="287922"/>
                  <a:pt x="77457" y="278619"/>
                  <a:pt x="94010" y="268385"/>
                </a:cubicBezTo>
                <a:cubicBezTo>
                  <a:pt x="206615" y="200792"/>
                  <a:pt x="351777" y="154377"/>
                  <a:pt x="474577" y="96453"/>
                </a:cubicBezTo>
                <a:cubicBezTo>
                  <a:pt x="475782" y="96459"/>
                  <a:pt x="476769" y="97446"/>
                  <a:pt x="476747" y="98658"/>
                </a:cubicBezTo>
                <a:cubicBezTo>
                  <a:pt x="476747" y="99318"/>
                  <a:pt x="476440" y="99941"/>
                  <a:pt x="475936" y="100355"/>
                </a:cubicBezTo>
                <a:cubicBezTo>
                  <a:pt x="382954" y="173824"/>
                  <a:pt x="291090" y="249837"/>
                  <a:pt x="202822" y="326266"/>
                </a:cubicBezTo>
                <a:close/>
                <a:moveTo>
                  <a:pt x="221677" y="502627"/>
                </a:moveTo>
                <a:cubicBezTo>
                  <a:pt x="221238" y="503754"/>
                  <a:pt x="219967" y="504304"/>
                  <a:pt x="218827" y="503859"/>
                </a:cubicBezTo>
                <a:cubicBezTo>
                  <a:pt x="217993" y="503528"/>
                  <a:pt x="217445" y="502717"/>
                  <a:pt x="217445" y="501816"/>
                </a:cubicBezTo>
                <a:lnTo>
                  <a:pt x="218059" y="338280"/>
                </a:lnTo>
                <a:cubicBezTo>
                  <a:pt x="218059" y="336767"/>
                  <a:pt x="216919" y="334794"/>
                  <a:pt x="218388" y="333589"/>
                </a:cubicBezTo>
                <a:cubicBezTo>
                  <a:pt x="322573" y="243698"/>
                  <a:pt x="430903" y="154903"/>
                  <a:pt x="540372" y="69902"/>
                </a:cubicBezTo>
                <a:cubicBezTo>
                  <a:pt x="541293" y="69189"/>
                  <a:pt x="542608" y="69323"/>
                  <a:pt x="543376" y="70209"/>
                </a:cubicBezTo>
                <a:cubicBezTo>
                  <a:pt x="544143" y="71097"/>
                  <a:pt x="544077" y="72430"/>
                  <a:pt x="543222" y="73234"/>
                </a:cubicBezTo>
                <a:cubicBezTo>
                  <a:pt x="521298" y="93734"/>
                  <a:pt x="407991" y="200704"/>
                  <a:pt x="388347" y="218331"/>
                </a:cubicBezTo>
                <a:cubicBezTo>
                  <a:pt x="343753" y="259220"/>
                  <a:pt x="297624" y="301491"/>
                  <a:pt x="265877" y="353496"/>
                </a:cubicBezTo>
                <a:cubicBezTo>
                  <a:pt x="263487" y="357223"/>
                  <a:pt x="264912" y="360556"/>
                  <a:pt x="267148" y="363537"/>
                </a:cubicBezTo>
                <a:cubicBezTo>
                  <a:pt x="267653" y="364097"/>
                  <a:pt x="267828" y="364875"/>
                  <a:pt x="267631" y="365598"/>
                </a:cubicBezTo>
                <a:cubicBezTo>
                  <a:pt x="254564" y="411596"/>
                  <a:pt x="239107" y="457681"/>
                  <a:pt x="221677" y="502627"/>
                </a:cubicBezTo>
                <a:close/>
                <a:moveTo>
                  <a:pt x="326608" y="412298"/>
                </a:moveTo>
                <a:cubicBezTo>
                  <a:pt x="297492" y="439923"/>
                  <a:pt x="270678" y="471494"/>
                  <a:pt x="242944" y="499755"/>
                </a:cubicBezTo>
                <a:cubicBezTo>
                  <a:pt x="241738" y="499746"/>
                  <a:pt x="240751" y="498759"/>
                  <a:pt x="240773" y="497547"/>
                </a:cubicBezTo>
                <a:cubicBezTo>
                  <a:pt x="240773" y="497290"/>
                  <a:pt x="240817" y="497036"/>
                  <a:pt x="240905" y="496795"/>
                </a:cubicBezTo>
                <a:cubicBezTo>
                  <a:pt x="255506" y="458230"/>
                  <a:pt x="268727" y="418787"/>
                  <a:pt x="280193" y="379586"/>
                </a:cubicBezTo>
                <a:cubicBezTo>
                  <a:pt x="280522" y="378424"/>
                  <a:pt x="281750" y="377753"/>
                  <a:pt x="282912" y="378091"/>
                </a:cubicBezTo>
                <a:cubicBezTo>
                  <a:pt x="283197" y="378176"/>
                  <a:pt x="283460" y="378319"/>
                  <a:pt x="283701" y="378512"/>
                </a:cubicBezTo>
                <a:cubicBezTo>
                  <a:pt x="297229" y="389525"/>
                  <a:pt x="311436" y="399667"/>
                  <a:pt x="326235" y="408877"/>
                </a:cubicBezTo>
                <a:cubicBezTo>
                  <a:pt x="327266" y="409513"/>
                  <a:pt x="327594" y="410864"/>
                  <a:pt x="326958" y="411894"/>
                </a:cubicBezTo>
                <a:cubicBezTo>
                  <a:pt x="326849" y="412050"/>
                  <a:pt x="326739" y="412192"/>
                  <a:pt x="326608" y="412320"/>
                </a:cubicBezTo>
                <a:close/>
                <a:moveTo>
                  <a:pt x="587795" y="58545"/>
                </a:moveTo>
                <a:cubicBezTo>
                  <a:pt x="539561" y="198994"/>
                  <a:pt x="506959" y="345384"/>
                  <a:pt x="482228" y="489713"/>
                </a:cubicBezTo>
                <a:cubicBezTo>
                  <a:pt x="481592" y="490040"/>
                  <a:pt x="480847" y="490040"/>
                  <a:pt x="480211" y="489713"/>
                </a:cubicBezTo>
                <a:cubicBezTo>
                  <a:pt x="475979" y="487521"/>
                  <a:pt x="471441" y="485328"/>
                  <a:pt x="467057" y="483289"/>
                </a:cubicBezTo>
                <a:cubicBezTo>
                  <a:pt x="457300" y="478795"/>
                  <a:pt x="447105" y="473840"/>
                  <a:pt x="438664" y="466407"/>
                </a:cubicBezTo>
                <a:cubicBezTo>
                  <a:pt x="422023" y="452595"/>
                  <a:pt x="406282" y="439572"/>
                  <a:pt x="388237" y="427930"/>
                </a:cubicBezTo>
                <a:cubicBezTo>
                  <a:pt x="353005" y="405063"/>
                  <a:pt x="315887" y="385637"/>
                  <a:pt x="284403" y="356807"/>
                </a:cubicBezTo>
                <a:cubicBezTo>
                  <a:pt x="283614" y="356090"/>
                  <a:pt x="283460" y="354919"/>
                  <a:pt x="284030" y="354022"/>
                </a:cubicBezTo>
                <a:cubicBezTo>
                  <a:pt x="322925" y="293423"/>
                  <a:pt x="381047" y="247030"/>
                  <a:pt x="433249" y="198007"/>
                </a:cubicBezTo>
                <a:lnTo>
                  <a:pt x="584177" y="56243"/>
                </a:lnTo>
                <a:cubicBezTo>
                  <a:pt x="585032" y="55379"/>
                  <a:pt x="586414" y="55368"/>
                  <a:pt x="587269" y="56219"/>
                </a:cubicBezTo>
                <a:cubicBezTo>
                  <a:pt x="587882" y="56824"/>
                  <a:pt x="588102" y="57736"/>
                  <a:pt x="587795" y="58545"/>
                </a:cubicBez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1"/>
          <p:cNvSpPr txBox="1"/>
          <p:nvPr>
            <p:ph type="title"/>
          </p:nvPr>
        </p:nvSpPr>
        <p:spPr>
          <a:xfrm>
            <a:off x="883375" y="683600"/>
            <a:ext cx="6426300" cy="396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Fuselage?</a:t>
            </a:r>
            <a:endParaRPr/>
          </a:p>
        </p:txBody>
      </p:sp>
      <p:sp>
        <p:nvSpPr>
          <p:cNvPr id="213" name="Google Shape;213;p21"/>
          <p:cNvSpPr txBox="1"/>
          <p:nvPr>
            <p:ph idx="1" type="body"/>
          </p:nvPr>
        </p:nvSpPr>
        <p:spPr>
          <a:xfrm>
            <a:off x="1197050" y="1533000"/>
            <a:ext cx="6426300" cy="284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body of the plane</a:t>
            </a:r>
            <a:endParaRPr/>
          </a:p>
          <a:p>
            <a:pPr indent="-368300" lvl="0" marL="457200" rtl="0" algn="l">
              <a:spcBef>
                <a:spcPts val="1000"/>
              </a:spcBef>
              <a:spcAft>
                <a:spcPts val="0"/>
              </a:spcAft>
              <a:buSzPts val="2200"/>
              <a:buChar char="✗"/>
            </a:pPr>
            <a:r>
              <a:rPr lang="en"/>
              <a:t>Holds the pilot, engine, cargo, etc.</a:t>
            </a:r>
            <a:endParaRPr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✗"/>
            </a:pPr>
            <a:r>
              <a:rPr lang="en"/>
              <a:t>Ours is made of ⅝” outer diameter 0.035” wall 4130 chromoly steel pipes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✗"/>
            </a:pPr>
            <a:r>
              <a:rPr lang="en"/>
              <a:t>Industry standard, relatively light and cheap(ish)</a:t>
            </a:r>
            <a:endParaRPr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✗"/>
            </a:pPr>
            <a:r>
              <a:rPr lang="en"/>
              <a:t>Aluminum is a pain to weld</a:t>
            </a:r>
            <a:endParaRPr/>
          </a:p>
        </p:txBody>
      </p:sp>
      <p:sp>
        <p:nvSpPr>
          <p:cNvPr id="214" name="Google Shape;214;p21"/>
          <p:cNvSpPr/>
          <p:nvPr/>
        </p:nvSpPr>
        <p:spPr>
          <a:xfrm>
            <a:off x="7824911" y="3758274"/>
            <a:ext cx="729284" cy="820406"/>
          </a:xfrm>
          <a:custGeom>
            <a:rect b="b" l="l" r="r" t="t"/>
            <a:pathLst>
              <a:path extrusionOk="0" h="388818" w="345632">
                <a:moveTo>
                  <a:pt x="183559" y="374102"/>
                </a:moveTo>
                <a:lnTo>
                  <a:pt x="158938" y="372918"/>
                </a:lnTo>
                <a:cubicBezTo>
                  <a:pt x="154882" y="372473"/>
                  <a:pt x="151133" y="375110"/>
                  <a:pt x="150168" y="379079"/>
                </a:cubicBezTo>
                <a:cubicBezTo>
                  <a:pt x="149401" y="382587"/>
                  <a:pt x="151768" y="387410"/>
                  <a:pt x="155803" y="387585"/>
                </a:cubicBezTo>
                <a:lnTo>
                  <a:pt x="180424" y="388769"/>
                </a:lnTo>
                <a:cubicBezTo>
                  <a:pt x="184480" y="389214"/>
                  <a:pt x="188229" y="386577"/>
                  <a:pt x="189194" y="382609"/>
                </a:cubicBezTo>
                <a:cubicBezTo>
                  <a:pt x="189961" y="379101"/>
                  <a:pt x="187593" y="374299"/>
                  <a:pt x="183559" y="374102"/>
                </a:cubicBezTo>
                <a:close/>
                <a:moveTo>
                  <a:pt x="52626" y="236810"/>
                </a:moveTo>
                <a:cubicBezTo>
                  <a:pt x="32806" y="224679"/>
                  <a:pt x="18928" y="204868"/>
                  <a:pt x="14280" y="182108"/>
                </a:cubicBezTo>
                <a:cubicBezTo>
                  <a:pt x="12241" y="172725"/>
                  <a:pt x="-1747" y="178359"/>
                  <a:pt x="182" y="187283"/>
                </a:cubicBezTo>
                <a:cubicBezTo>
                  <a:pt x="5970" y="213759"/>
                  <a:pt x="22523" y="236626"/>
                  <a:pt x="45873" y="250403"/>
                </a:cubicBezTo>
                <a:cubicBezTo>
                  <a:pt x="53722" y="255139"/>
                  <a:pt x="60672" y="241677"/>
                  <a:pt x="52626" y="236810"/>
                </a:cubicBezTo>
                <a:close/>
                <a:moveTo>
                  <a:pt x="173868" y="342969"/>
                </a:moveTo>
                <a:cubicBezTo>
                  <a:pt x="195201" y="344657"/>
                  <a:pt x="216687" y="344854"/>
                  <a:pt x="236880" y="336830"/>
                </a:cubicBezTo>
                <a:cubicBezTo>
                  <a:pt x="245649" y="333366"/>
                  <a:pt x="241703" y="319290"/>
                  <a:pt x="232495" y="322886"/>
                </a:cubicBezTo>
                <a:cubicBezTo>
                  <a:pt x="197284" y="336523"/>
                  <a:pt x="143415" y="324969"/>
                  <a:pt x="107174" y="316309"/>
                </a:cubicBezTo>
                <a:cubicBezTo>
                  <a:pt x="98273" y="314116"/>
                  <a:pt x="94743" y="328586"/>
                  <a:pt x="104039" y="330998"/>
                </a:cubicBezTo>
                <a:cubicBezTo>
                  <a:pt x="126928" y="337014"/>
                  <a:pt x="150278" y="341020"/>
                  <a:pt x="173868" y="342969"/>
                </a:cubicBezTo>
                <a:close/>
                <a:moveTo>
                  <a:pt x="231881" y="348231"/>
                </a:moveTo>
                <a:cubicBezTo>
                  <a:pt x="217213" y="360136"/>
                  <a:pt x="192877" y="355291"/>
                  <a:pt x="175403" y="353975"/>
                </a:cubicBezTo>
                <a:cubicBezTo>
                  <a:pt x="154750" y="352418"/>
                  <a:pt x="134207" y="349590"/>
                  <a:pt x="114584" y="342618"/>
                </a:cubicBezTo>
                <a:cubicBezTo>
                  <a:pt x="105968" y="339593"/>
                  <a:pt x="98909" y="353076"/>
                  <a:pt x="107832" y="356211"/>
                </a:cubicBezTo>
                <a:cubicBezTo>
                  <a:pt x="131269" y="364433"/>
                  <a:pt x="155561" y="367678"/>
                  <a:pt x="180183" y="369191"/>
                </a:cubicBezTo>
                <a:cubicBezTo>
                  <a:pt x="199915" y="370418"/>
                  <a:pt x="223067" y="373795"/>
                  <a:pt x="239598" y="360421"/>
                </a:cubicBezTo>
                <a:cubicBezTo>
                  <a:pt x="247053" y="354392"/>
                  <a:pt x="239532" y="342048"/>
                  <a:pt x="231881" y="348231"/>
                </a:cubicBezTo>
                <a:close/>
                <a:moveTo>
                  <a:pt x="329357" y="29207"/>
                </a:moveTo>
                <a:cubicBezTo>
                  <a:pt x="323460" y="21884"/>
                  <a:pt x="311072" y="30610"/>
                  <a:pt x="316838" y="37779"/>
                </a:cubicBezTo>
                <a:cubicBezTo>
                  <a:pt x="325455" y="48160"/>
                  <a:pt x="330388" y="61092"/>
                  <a:pt x="330892" y="74569"/>
                </a:cubicBezTo>
                <a:cubicBezTo>
                  <a:pt x="331287" y="84325"/>
                  <a:pt x="345998" y="82374"/>
                  <a:pt x="345626" y="73100"/>
                </a:cubicBezTo>
                <a:cubicBezTo>
                  <a:pt x="345077" y="57097"/>
                  <a:pt x="339377" y="41699"/>
                  <a:pt x="329357" y="29207"/>
                </a:cubicBezTo>
                <a:close/>
                <a:moveTo>
                  <a:pt x="238370" y="222"/>
                </a:moveTo>
                <a:cubicBezTo>
                  <a:pt x="229404" y="-1970"/>
                  <a:pt x="225830" y="12719"/>
                  <a:pt x="235213" y="14890"/>
                </a:cubicBezTo>
                <a:cubicBezTo>
                  <a:pt x="289564" y="27475"/>
                  <a:pt x="309757" y="85531"/>
                  <a:pt x="312870" y="135190"/>
                </a:cubicBezTo>
                <a:cubicBezTo>
                  <a:pt x="313462" y="144924"/>
                  <a:pt x="328217" y="142995"/>
                  <a:pt x="327604" y="133721"/>
                </a:cubicBezTo>
                <a:cubicBezTo>
                  <a:pt x="324139" y="76893"/>
                  <a:pt x="299584" y="14386"/>
                  <a:pt x="238370" y="222"/>
                </a:cubicBezTo>
                <a:close/>
                <a:moveTo>
                  <a:pt x="168212" y="16688"/>
                </a:moveTo>
                <a:cubicBezTo>
                  <a:pt x="107218" y="18507"/>
                  <a:pt x="43417" y="57577"/>
                  <a:pt x="32433" y="121465"/>
                </a:cubicBezTo>
                <a:cubicBezTo>
                  <a:pt x="26952" y="150686"/>
                  <a:pt x="35020" y="180815"/>
                  <a:pt x="54358" y="203397"/>
                </a:cubicBezTo>
                <a:cubicBezTo>
                  <a:pt x="65561" y="216552"/>
                  <a:pt x="78475" y="227975"/>
                  <a:pt x="86653" y="243431"/>
                </a:cubicBezTo>
                <a:cubicBezTo>
                  <a:pt x="95006" y="259548"/>
                  <a:pt x="98711" y="277662"/>
                  <a:pt x="97396" y="295765"/>
                </a:cubicBezTo>
                <a:cubicBezTo>
                  <a:pt x="93011" y="299054"/>
                  <a:pt x="92704" y="307758"/>
                  <a:pt x="99763" y="309402"/>
                </a:cubicBezTo>
                <a:cubicBezTo>
                  <a:pt x="127432" y="315984"/>
                  <a:pt x="155693" y="319832"/>
                  <a:pt x="184107" y="320891"/>
                </a:cubicBezTo>
                <a:cubicBezTo>
                  <a:pt x="206536" y="321680"/>
                  <a:pt x="232341" y="323697"/>
                  <a:pt x="251942" y="311025"/>
                </a:cubicBezTo>
                <a:cubicBezTo>
                  <a:pt x="259791" y="305960"/>
                  <a:pt x="252797" y="294274"/>
                  <a:pt x="244817" y="298528"/>
                </a:cubicBezTo>
                <a:cubicBezTo>
                  <a:pt x="245123" y="281183"/>
                  <a:pt x="249398" y="264139"/>
                  <a:pt x="257335" y="248715"/>
                </a:cubicBezTo>
                <a:cubicBezTo>
                  <a:pt x="264614" y="234749"/>
                  <a:pt x="275642" y="223634"/>
                  <a:pt x="284325" y="210632"/>
                </a:cubicBezTo>
                <a:cubicBezTo>
                  <a:pt x="302017" y="184126"/>
                  <a:pt x="303574" y="146218"/>
                  <a:pt x="297654" y="115699"/>
                </a:cubicBezTo>
                <a:cubicBezTo>
                  <a:pt x="285815" y="54836"/>
                  <a:pt x="229864" y="11229"/>
                  <a:pt x="168124" y="16688"/>
                </a:cubicBezTo>
                <a:close/>
                <a:moveTo>
                  <a:pt x="188317" y="306552"/>
                </a:moveTo>
                <a:cubicBezTo>
                  <a:pt x="177223" y="305719"/>
                  <a:pt x="167181" y="305193"/>
                  <a:pt x="156351" y="303965"/>
                </a:cubicBezTo>
                <a:cubicBezTo>
                  <a:pt x="153654" y="264918"/>
                  <a:pt x="147713" y="226161"/>
                  <a:pt x="138614" y="188094"/>
                </a:cubicBezTo>
                <a:cubicBezTo>
                  <a:pt x="146068" y="188815"/>
                  <a:pt x="153522" y="186590"/>
                  <a:pt x="159376" y="181889"/>
                </a:cubicBezTo>
                <a:cubicBezTo>
                  <a:pt x="169352" y="189914"/>
                  <a:pt x="182375" y="192040"/>
                  <a:pt x="195442" y="191251"/>
                </a:cubicBezTo>
                <a:cubicBezTo>
                  <a:pt x="190509" y="229485"/>
                  <a:pt x="188097" y="268002"/>
                  <a:pt x="188229" y="306552"/>
                </a:cubicBezTo>
                <a:close/>
                <a:moveTo>
                  <a:pt x="160801" y="151633"/>
                </a:moveTo>
                <a:cubicBezTo>
                  <a:pt x="161898" y="152905"/>
                  <a:pt x="161656" y="154988"/>
                  <a:pt x="160670" y="157334"/>
                </a:cubicBezTo>
                <a:cubicBezTo>
                  <a:pt x="159004" y="154637"/>
                  <a:pt x="159047" y="152730"/>
                  <a:pt x="160714" y="151633"/>
                </a:cubicBezTo>
                <a:close/>
                <a:moveTo>
                  <a:pt x="280224" y="187261"/>
                </a:moveTo>
                <a:cubicBezTo>
                  <a:pt x="275270" y="202060"/>
                  <a:pt x="264088" y="213088"/>
                  <a:pt x="255077" y="225453"/>
                </a:cubicBezTo>
                <a:cubicBezTo>
                  <a:pt x="238195" y="248397"/>
                  <a:pt x="229404" y="276296"/>
                  <a:pt x="230083" y="304776"/>
                </a:cubicBezTo>
                <a:cubicBezTo>
                  <a:pt x="221160" y="306802"/>
                  <a:pt x="212039" y="307651"/>
                  <a:pt x="202897" y="307298"/>
                </a:cubicBezTo>
                <a:cubicBezTo>
                  <a:pt x="202699" y="267842"/>
                  <a:pt x="205155" y="228420"/>
                  <a:pt x="210285" y="189300"/>
                </a:cubicBezTo>
                <a:cubicBezTo>
                  <a:pt x="211754" y="188993"/>
                  <a:pt x="213201" y="188686"/>
                  <a:pt x="214670" y="188335"/>
                </a:cubicBezTo>
                <a:cubicBezTo>
                  <a:pt x="223835" y="186143"/>
                  <a:pt x="219822" y="172155"/>
                  <a:pt x="210285" y="174413"/>
                </a:cubicBezTo>
                <a:cubicBezTo>
                  <a:pt x="196845" y="177680"/>
                  <a:pt x="180643" y="179499"/>
                  <a:pt x="169089" y="170247"/>
                </a:cubicBezTo>
                <a:cubicBezTo>
                  <a:pt x="176916" y="157926"/>
                  <a:pt x="181366" y="141745"/>
                  <a:pt x="168453" y="135738"/>
                </a:cubicBezTo>
                <a:cubicBezTo>
                  <a:pt x="160253" y="131989"/>
                  <a:pt x="151176" y="137032"/>
                  <a:pt x="147603" y="144705"/>
                </a:cubicBezTo>
                <a:cubicBezTo>
                  <a:pt x="143766" y="152993"/>
                  <a:pt x="145410" y="163144"/>
                  <a:pt x="149795" y="171015"/>
                </a:cubicBezTo>
                <a:cubicBezTo>
                  <a:pt x="142166" y="176671"/>
                  <a:pt x="130195" y="172878"/>
                  <a:pt x="127651" y="163736"/>
                </a:cubicBezTo>
                <a:cubicBezTo>
                  <a:pt x="125108" y="154593"/>
                  <a:pt x="111011" y="160074"/>
                  <a:pt x="113554" y="168910"/>
                </a:cubicBezTo>
                <a:cubicBezTo>
                  <a:pt x="115001" y="173858"/>
                  <a:pt x="117873" y="178265"/>
                  <a:pt x="121842" y="181560"/>
                </a:cubicBezTo>
                <a:cubicBezTo>
                  <a:pt x="130831" y="221310"/>
                  <a:pt x="138504" y="261410"/>
                  <a:pt x="141223" y="302145"/>
                </a:cubicBezTo>
                <a:cubicBezTo>
                  <a:pt x="131313" y="300683"/>
                  <a:pt x="121469" y="298916"/>
                  <a:pt x="111669" y="296840"/>
                </a:cubicBezTo>
                <a:cubicBezTo>
                  <a:pt x="114540" y="266343"/>
                  <a:pt x="103995" y="237008"/>
                  <a:pt x="84131" y="213965"/>
                </a:cubicBezTo>
                <a:cubicBezTo>
                  <a:pt x="74243" y="202542"/>
                  <a:pt x="62799" y="192347"/>
                  <a:pt x="55234" y="179105"/>
                </a:cubicBezTo>
                <a:cubicBezTo>
                  <a:pt x="48328" y="166566"/>
                  <a:pt x="44908" y="152412"/>
                  <a:pt x="45325" y="138106"/>
                </a:cubicBezTo>
                <a:cubicBezTo>
                  <a:pt x="46312" y="74897"/>
                  <a:pt x="104696" y="37845"/>
                  <a:pt x="161876" y="31355"/>
                </a:cubicBezTo>
                <a:cubicBezTo>
                  <a:pt x="250824" y="23024"/>
                  <a:pt x="304276" y="105965"/>
                  <a:pt x="280137" y="187261"/>
                </a:cubicBezTo>
                <a:close/>
                <a:moveTo>
                  <a:pt x="153808" y="53521"/>
                </a:moveTo>
                <a:cubicBezTo>
                  <a:pt x="144512" y="53521"/>
                  <a:pt x="144687" y="68320"/>
                  <a:pt x="154400" y="68320"/>
                </a:cubicBezTo>
                <a:cubicBezTo>
                  <a:pt x="163608" y="68364"/>
                  <a:pt x="163432" y="53565"/>
                  <a:pt x="153720" y="53565"/>
                </a:cubicBezTo>
                <a:close/>
                <a:moveTo>
                  <a:pt x="126095" y="62642"/>
                </a:moveTo>
                <a:cubicBezTo>
                  <a:pt x="99632" y="72111"/>
                  <a:pt x="79549" y="94062"/>
                  <a:pt x="72489" y="121268"/>
                </a:cubicBezTo>
                <a:cubicBezTo>
                  <a:pt x="69946" y="130783"/>
                  <a:pt x="84482" y="132691"/>
                  <a:pt x="86894" y="123614"/>
                </a:cubicBezTo>
                <a:cubicBezTo>
                  <a:pt x="92704" y="101744"/>
                  <a:pt x="108950" y="84158"/>
                  <a:pt x="130283" y="76629"/>
                </a:cubicBezTo>
                <a:cubicBezTo>
                  <a:pt x="139206" y="73428"/>
                  <a:pt x="135281" y="59353"/>
                  <a:pt x="126007" y="62685"/>
                </a:cubicBez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 txBox="1"/>
          <p:nvPr>
            <p:ph idx="1" type="body"/>
          </p:nvPr>
        </p:nvSpPr>
        <p:spPr>
          <a:xfrm>
            <a:off x="823076" y="4261808"/>
            <a:ext cx="5522700" cy="39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people’s fuselages</a:t>
            </a:r>
            <a:endParaRPr/>
          </a:p>
        </p:txBody>
      </p:sp>
      <p:pic>
        <p:nvPicPr>
          <p:cNvPr id="220" name="Google Shape;220;p22"/>
          <p:cNvPicPr preferRelativeResize="0"/>
          <p:nvPr/>
        </p:nvPicPr>
        <p:blipFill rotWithShape="1">
          <a:blip r:embed="rId3">
            <a:alphaModFix/>
          </a:blip>
          <a:srcRect b="0" l="17248" r="7659" t="7373"/>
          <a:stretch/>
        </p:blipFill>
        <p:spPr>
          <a:xfrm>
            <a:off x="1048250" y="757675"/>
            <a:ext cx="3375698" cy="169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35020" y="2451277"/>
            <a:ext cx="3669480" cy="16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36392" y="640750"/>
            <a:ext cx="2258133" cy="1693599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2"/>
          <p:cNvSpPr/>
          <p:nvPr/>
        </p:nvSpPr>
        <p:spPr>
          <a:xfrm>
            <a:off x="7883802" y="3704269"/>
            <a:ext cx="789366" cy="999465"/>
          </a:xfrm>
          <a:custGeom>
            <a:rect b="b" l="l" r="r" t="t"/>
            <a:pathLst>
              <a:path extrusionOk="0" h="473680" w="374107">
                <a:moveTo>
                  <a:pt x="176658" y="66970"/>
                </a:moveTo>
                <a:cubicBezTo>
                  <a:pt x="153572" y="67387"/>
                  <a:pt x="129367" y="75192"/>
                  <a:pt x="123381" y="100186"/>
                </a:cubicBezTo>
                <a:cubicBezTo>
                  <a:pt x="121189" y="109526"/>
                  <a:pt x="136185" y="110644"/>
                  <a:pt x="138312" y="101743"/>
                </a:cubicBezTo>
                <a:cubicBezTo>
                  <a:pt x="142170" y="85650"/>
                  <a:pt x="160236" y="81660"/>
                  <a:pt x="174400" y="81397"/>
                </a:cubicBezTo>
                <a:cubicBezTo>
                  <a:pt x="183652" y="81221"/>
                  <a:pt x="186458" y="66795"/>
                  <a:pt x="176658" y="66970"/>
                </a:cubicBezTo>
                <a:close/>
                <a:moveTo>
                  <a:pt x="82580" y="302418"/>
                </a:moveTo>
                <a:cubicBezTo>
                  <a:pt x="67276" y="334412"/>
                  <a:pt x="51513" y="366168"/>
                  <a:pt x="35288" y="397680"/>
                </a:cubicBezTo>
                <a:cubicBezTo>
                  <a:pt x="30903" y="406450"/>
                  <a:pt x="44935" y="411054"/>
                  <a:pt x="49167" y="402832"/>
                </a:cubicBezTo>
                <a:cubicBezTo>
                  <a:pt x="65390" y="371320"/>
                  <a:pt x="81155" y="339573"/>
                  <a:pt x="96458" y="307592"/>
                </a:cubicBezTo>
                <a:cubicBezTo>
                  <a:pt x="100689" y="298778"/>
                  <a:pt x="86592" y="294130"/>
                  <a:pt x="82580" y="302418"/>
                </a:cubicBezTo>
                <a:close/>
                <a:moveTo>
                  <a:pt x="245501" y="19218"/>
                </a:moveTo>
                <a:cubicBezTo>
                  <a:pt x="245369" y="19161"/>
                  <a:pt x="245238" y="19118"/>
                  <a:pt x="245085" y="19087"/>
                </a:cubicBezTo>
                <a:cubicBezTo>
                  <a:pt x="245085" y="16399"/>
                  <a:pt x="243549" y="13943"/>
                  <a:pt x="241138" y="12773"/>
                </a:cubicBezTo>
                <a:cubicBezTo>
                  <a:pt x="166156" y="-26692"/>
                  <a:pt x="69008" y="30444"/>
                  <a:pt x="51381" y="113626"/>
                </a:cubicBezTo>
                <a:cubicBezTo>
                  <a:pt x="42304" y="163022"/>
                  <a:pt x="74380" y="208230"/>
                  <a:pt x="111038" y="236951"/>
                </a:cubicBezTo>
                <a:lnTo>
                  <a:pt x="97883" y="263699"/>
                </a:lnTo>
                <a:cubicBezTo>
                  <a:pt x="94836" y="262449"/>
                  <a:pt x="91021" y="259797"/>
                  <a:pt x="87819" y="261266"/>
                </a:cubicBezTo>
                <a:cubicBezTo>
                  <a:pt x="84136" y="260213"/>
                  <a:pt x="80211" y="261805"/>
                  <a:pt x="78304" y="265124"/>
                </a:cubicBezTo>
                <a:cubicBezTo>
                  <a:pt x="50109" y="316165"/>
                  <a:pt x="22046" y="367424"/>
                  <a:pt x="2117" y="422367"/>
                </a:cubicBezTo>
                <a:cubicBezTo>
                  <a:pt x="78" y="424297"/>
                  <a:pt x="-558" y="427291"/>
                  <a:pt x="516" y="429887"/>
                </a:cubicBezTo>
                <a:cubicBezTo>
                  <a:pt x="9724" y="453233"/>
                  <a:pt x="31188" y="469492"/>
                  <a:pt x="56160" y="472048"/>
                </a:cubicBezTo>
                <a:cubicBezTo>
                  <a:pt x="58068" y="472278"/>
                  <a:pt x="59975" y="471759"/>
                  <a:pt x="61510" y="470601"/>
                </a:cubicBezTo>
                <a:cubicBezTo>
                  <a:pt x="64229" y="474085"/>
                  <a:pt x="69249" y="474705"/>
                  <a:pt x="72735" y="471985"/>
                </a:cubicBezTo>
                <a:cubicBezTo>
                  <a:pt x="73678" y="471255"/>
                  <a:pt x="74446" y="470325"/>
                  <a:pt x="74972" y="469264"/>
                </a:cubicBezTo>
                <a:cubicBezTo>
                  <a:pt x="101413" y="411953"/>
                  <a:pt x="127832" y="354649"/>
                  <a:pt x="154251" y="297353"/>
                </a:cubicBezTo>
                <a:cubicBezTo>
                  <a:pt x="155106" y="295702"/>
                  <a:pt x="155216" y="293753"/>
                  <a:pt x="154514" y="292026"/>
                </a:cubicBezTo>
                <a:cubicBezTo>
                  <a:pt x="155785" y="285711"/>
                  <a:pt x="148748" y="284462"/>
                  <a:pt x="143968" y="282620"/>
                </a:cubicBezTo>
                <a:lnTo>
                  <a:pt x="156224" y="259862"/>
                </a:lnTo>
                <a:cubicBezTo>
                  <a:pt x="223357" y="279594"/>
                  <a:pt x="292157" y="231360"/>
                  <a:pt x="310551" y="162934"/>
                </a:cubicBezTo>
                <a:cubicBezTo>
                  <a:pt x="327367" y="101633"/>
                  <a:pt x="298010" y="40661"/>
                  <a:pt x="245501" y="19218"/>
                </a:cubicBezTo>
                <a:close/>
                <a:moveTo>
                  <a:pt x="63089" y="459902"/>
                </a:moveTo>
                <a:cubicBezTo>
                  <a:pt x="61883" y="458595"/>
                  <a:pt x="60239" y="457808"/>
                  <a:pt x="58463" y="457710"/>
                </a:cubicBezTo>
                <a:cubicBezTo>
                  <a:pt x="39980" y="455815"/>
                  <a:pt x="23887" y="444325"/>
                  <a:pt x="16082" y="427476"/>
                </a:cubicBezTo>
                <a:cubicBezTo>
                  <a:pt x="35266" y="374615"/>
                  <a:pt x="61993" y="325154"/>
                  <a:pt x="89091" y="276043"/>
                </a:cubicBezTo>
                <a:cubicBezTo>
                  <a:pt x="105294" y="283512"/>
                  <a:pt x="121781" y="290309"/>
                  <a:pt x="138509" y="296433"/>
                </a:cubicBezTo>
                <a:cubicBezTo>
                  <a:pt x="113296" y="350834"/>
                  <a:pt x="88148" y="405288"/>
                  <a:pt x="63089" y="459792"/>
                </a:cubicBezTo>
                <a:close/>
                <a:moveTo>
                  <a:pt x="130178" y="277380"/>
                </a:moveTo>
                <a:cubicBezTo>
                  <a:pt x="123886" y="274909"/>
                  <a:pt x="117637" y="272337"/>
                  <a:pt x="111410" y="269663"/>
                </a:cubicBezTo>
                <a:lnTo>
                  <a:pt x="123359" y="245304"/>
                </a:lnTo>
                <a:cubicBezTo>
                  <a:pt x="129411" y="248983"/>
                  <a:pt x="135725" y="252202"/>
                  <a:pt x="142258" y="254929"/>
                </a:cubicBezTo>
                <a:close/>
                <a:moveTo>
                  <a:pt x="299106" y="143640"/>
                </a:moveTo>
                <a:cubicBezTo>
                  <a:pt x="279813" y="255587"/>
                  <a:pt x="162692" y="284221"/>
                  <a:pt x="93016" y="196106"/>
                </a:cubicBezTo>
                <a:cubicBezTo>
                  <a:pt x="78787" y="178917"/>
                  <a:pt x="66816" y="157299"/>
                  <a:pt x="65150" y="133204"/>
                </a:cubicBezTo>
                <a:cubicBezTo>
                  <a:pt x="63417" y="108473"/>
                  <a:pt x="76901" y="82252"/>
                  <a:pt x="92226" y="63046"/>
                </a:cubicBezTo>
                <a:cubicBezTo>
                  <a:pt x="128841" y="17267"/>
                  <a:pt x="187861" y="4222"/>
                  <a:pt x="234605" y="27966"/>
                </a:cubicBezTo>
                <a:cubicBezTo>
                  <a:pt x="234451" y="30773"/>
                  <a:pt x="236139" y="33353"/>
                  <a:pt x="238770" y="34325"/>
                </a:cubicBezTo>
                <a:cubicBezTo>
                  <a:pt x="279308" y="50768"/>
                  <a:pt x="305333" y="95384"/>
                  <a:pt x="299106" y="143487"/>
                </a:cubicBezTo>
                <a:close/>
                <a:moveTo>
                  <a:pt x="224147" y="44191"/>
                </a:moveTo>
                <a:cubicBezTo>
                  <a:pt x="223576" y="44070"/>
                  <a:pt x="223006" y="44011"/>
                  <a:pt x="222414" y="44015"/>
                </a:cubicBezTo>
                <a:cubicBezTo>
                  <a:pt x="167844" y="19043"/>
                  <a:pt x="97751" y="45791"/>
                  <a:pt x="88543" y="108736"/>
                </a:cubicBezTo>
                <a:cubicBezTo>
                  <a:pt x="85780" y="129433"/>
                  <a:pt x="93103" y="149538"/>
                  <a:pt x="100865" y="168393"/>
                </a:cubicBezTo>
                <a:cubicBezTo>
                  <a:pt x="117067" y="207704"/>
                  <a:pt x="153790" y="235307"/>
                  <a:pt x="197771" y="227831"/>
                </a:cubicBezTo>
                <a:cubicBezTo>
                  <a:pt x="282904" y="214194"/>
                  <a:pt x="321360" y="69535"/>
                  <a:pt x="224147" y="44191"/>
                </a:cubicBezTo>
                <a:close/>
                <a:moveTo>
                  <a:pt x="265803" y="134936"/>
                </a:moveTo>
                <a:cubicBezTo>
                  <a:pt x="252013" y="214588"/>
                  <a:pt x="159666" y="248944"/>
                  <a:pt x="117966" y="169555"/>
                </a:cubicBezTo>
                <a:cubicBezTo>
                  <a:pt x="103386" y="138181"/>
                  <a:pt x="95011" y="104395"/>
                  <a:pt x="119106" y="75280"/>
                </a:cubicBezTo>
                <a:cubicBezTo>
                  <a:pt x="143530" y="45857"/>
                  <a:pt x="185318" y="43270"/>
                  <a:pt x="218336" y="58310"/>
                </a:cubicBezTo>
                <a:cubicBezTo>
                  <a:pt x="219762" y="58996"/>
                  <a:pt x="221406" y="59165"/>
                  <a:pt x="222941" y="58792"/>
                </a:cubicBezTo>
                <a:cubicBezTo>
                  <a:pt x="256354" y="66619"/>
                  <a:pt x="271218" y="103562"/>
                  <a:pt x="265803" y="134871"/>
                </a:cubicBezTo>
                <a:close/>
                <a:moveTo>
                  <a:pt x="205927" y="69535"/>
                </a:moveTo>
                <a:cubicBezTo>
                  <a:pt x="197574" y="65435"/>
                  <a:pt x="191238" y="78809"/>
                  <a:pt x="199964" y="83085"/>
                </a:cubicBezTo>
                <a:cubicBezTo>
                  <a:pt x="208251" y="87163"/>
                  <a:pt x="214697" y="73811"/>
                  <a:pt x="205927" y="69535"/>
                </a:cubicBezTo>
                <a:close/>
                <a:moveTo>
                  <a:pt x="315550" y="67628"/>
                </a:moveTo>
                <a:cubicBezTo>
                  <a:pt x="336050" y="108495"/>
                  <a:pt x="341662" y="159996"/>
                  <a:pt x="309586" y="196676"/>
                </a:cubicBezTo>
                <a:cubicBezTo>
                  <a:pt x="303185" y="203999"/>
                  <a:pt x="313971" y="213448"/>
                  <a:pt x="320439" y="206103"/>
                </a:cubicBezTo>
                <a:cubicBezTo>
                  <a:pt x="357141" y="164118"/>
                  <a:pt x="351594" y="105974"/>
                  <a:pt x="328069" y="59055"/>
                </a:cubicBezTo>
                <a:cubicBezTo>
                  <a:pt x="323815" y="50614"/>
                  <a:pt x="311428" y="59538"/>
                  <a:pt x="315550" y="67628"/>
                </a:cubicBezTo>
                <a:close/>
                <a:moveTo>
                  <a:pt x="370953" y="127986"/>
                </a:moveTo>
                <a:cubicBezTo>
                  <a:pt x="368169" y="118756"/>
                  <a:pt x="354181" y="124347"/>
                  <a:pt x="356856" y="133138"/>
                </a:cubicBezTo>
                <a:cubicBezTo>
                  <a:pt x="362030" y="149417"/>
                  <a:pt x="359531" y="167165"/>
                  <a:pt x="350037" y="181372"/>
                </a:cubicBezTo>
                <a:cubicBezTo>
                  <a:pt x="344666" y="189331"/>
                  <a:pt x="355409" y="198912"/>
                  <a:pt x="360999" y="190800"/>
                </a:cubicBezTo>
                <a:cubicBezTo>
                  <a:pt x="373804" y="172506"/>
                  <a:pt x="377465" y="149336"/>
                  <a:pt x="370931" y="127986"/>
                </a:cubicBez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3"/>
          <p:cNvSpPr txBox="1"/>
          <p:nvPr>
            <p:ph idx="1" type="body"/>
          </p:nvPr>
        </p:nvSpPr>
        <p:spPr>
          <a:xfrm>
            <a:off x="823076" y="4261808"/>
            <a:ext cx="5522700" cy="391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looks like this! (our design in Fusion)</a:t>
            </a:r>
            <a:endParaRPr/>
          </a:p>
        </p:txBody>
      </p:sp>
      <p:pic>
        <p:nvPicPr>
          <p:cNvPr id="229" name="Google Shape;2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0238" y="883250"/>
            <a:ext cx="6483523" cy="3092974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3"/>
          <p:cNvSpPr/>
          <p:nvPr/>
        </p:nvSpPr>
        <p:spPr>
          <a:xfrm>
            <a:off x="7652805" y="3817562"/>
            <a:ext cx="937597" cy="835429"/>
          </a:xfrm>
          <a:custGeom>
            <a:rect b="b" l="l" r="r" t="t"/>
            <a:pathLst>
              <a:path extrusionOk="0" h="395938" w="444359">
                <a:moveTo>
                  <a:pt x="135136" y="205311"/>
                </a:moveTo>
                <a:lnTo>
                  <a:pt x="101482" y="200356"/>
                </a:lnTo>
                <a:cubicBezTo>
                  <a:pt x="92405" y="199041"/>
                  <a:pt x="88788" y="213642"/>
                  <a:pt x="98347" y="215046"/>
                </a:cubicBezTo>
                <a:lnTo>
                  <a:pt x="132067" y="220001"/>
                </a:lnTo>
                <a:cubicBezTo>
                  <a:pt x="141056" y="221316"/>
                  <a:pt x="144673" y="206714"/>
                  <a:pt x="135136" y="205311"/>
                </a:cubicBezTo>
                <a:close/>
                <a:moveTo>
                  <a:pt x="293388" y="291650"/>
                </a:moveTo>
                <a:cubicBezTo>
                  <a:pt x="292554" y="295482"/>
                  <a:pt x="294966" y="299271"/>
                  <a:pt x="298803" y="300115"/>
                </a:cubicBezTo>
                <a:cubicBezTo>
                  <a:pt x="298869" y="300130"/>
                  <a:pt x="298935" y="300144"/>
                  <a:pt x="299001" y="300157"/>
                </a:cubicBezTo>
                <a:cubicBezTo>
                  <a:pt x="299373" y="300157"/>
                  <a:pt x="300711" y="300157"/>
                  <a:pt x="300930" y="300551"/>
                </a:cubicBezTo>
                <a:cubicBezTo>
                  <a:pt x="299921" y="300222"/>
                  <a:pt x="299790" y="300201"/>
                  <a:pt x="300535" y="300551"/>
                </a:cubicBezTo>
                <a:cubicBezTo>
                  <a:pt x="301280" y="300902"/>
                  <a:pt x="301456" y="300924"/>
                  <a:pt x="302267" y="301297"/>
                </a:cubicBezTo>
                <a:lnTo>
                  <a:pt x="302377" y="301297"/>
                </a:lnTo>
                <a:cubicBezTo>
                  <a:pt x="309919" y="308335"/>
                  <a:pt x="320267" y="297416"/>
                  <a:pt x="313142" y="290335"/>
                </a:cubicBezTo>
                <a:cubicBezTo>
                  <a:pt x="307573" y="285621"/>
                  <a:pt x="295756" y="281894"/>
                  <a:pt x="293388" y="291650"/>
                </a:cubicBezTo>
                <a:close/>
                <a:moveTo>
                  <a:pt x="285999" y="274110"/>
                </a:moveTo>
                <a:cubicBezTo>
                  <a:pt x="269973" y="263589"/>
                  <a:pt x="253310" y="254069"/>
                  <a:pt x="236099" y="245608"/>
                </a:cubicBezTo>
                <a:cubicBezTo>
                  <a:pt x="227833" y="241530"/>
                  <a:pt x="220752" y="255014"/>
                  <a:pt x="229346" y="259180"/>
                </a:cubicBezTo>
                <a:cubicBezTo>
                  <a:pt x="245439" y="267053"/>
                  <a:pt x="261027" y="275919"/>
                  <a:pt x="276002" y="285730"/>
                </a:cubicBezTo>
                <a:cubicBezTo>
                  <a:pt x="283697" y="290576"/>
                  <a:pt x="293738" y="279109"/>
                  <a:pt x="285999" y="274023"/>
                </a:cubicBezTo>
                <a:close/>
                <a:moveTo>
                  <a:pt x="433354" y="1544"/>
                </a:moveTo>
                <a:cubicBezTo>
                  <a:pt x="431162" y="3057"/>
                  <a:pt x="428970" y="4482"/>
                  <a:pt x="426908" y="5929"/>
                </a:cubicBezTo>
                <a:cubicBezTo>
                  <a:pt x="425220" y="5833"/>
                  <a:pt x="423554" y="6381"/>
                  <a:pt x="422239" y="7464"/>
                </a:cubicBezTo>
                <a:cubicBezTo>
                  <a:pt x="417854" y="10840"/>
                  <a:pt x="413469" y="14261"/>
                  <a:pt x="408952" y="17659"/>
                </a:cubicBezTo>
                <a:cubicBezTo>
                  <a:pt x="315904" y="75803"/>
                  <a:pt x="209197" y="106563"/>
                  <a:pt x="111195" y="154928"/>
                </a:cubicBezTo>
                <a:cubicBezTo>
                  <a:pt x="93853" y="163501"/>
                  <a:pt x="76773" y="172622"/>
                  <a:pt x="60089" y="182400"/>
                </a:cubicBezTo>
                <a:cubicBezTo>
                  <a:pt x="42549" y="192748"/>
                  <a:pt x="25141" y="203184"/>
                  <a:pt x="5146" y="208249"/>
                </a:cubicBezTo>
                <a:cubicBezTo>
                  <a:pt x="-1804" y="210003"/>
                  <a:pt x="-1147" y="218532"/>
                  <a:pt x="3743" y="221404"/>
                </a:cubicBezTo>
                <a:cubicBezTo>
                  <a:pt x="4707" y="222430"/>
                  <a:pt x="5979" y="223140"/>
                  <a:pt x="7360" y="223443"/>
                </a:cubicBezTo>
                <a:cubicBezTo>
                  <a:pt x="52371" y="234230"/>
                  <a:pt x="97777" y="242999"/>
                  <a:pt x="143621" y="249752"/>
                </a:cubicBezTo>
                <a:lnTo>
                  <a:pt x="143117" y="384961"/>
                </a:lnTo>
                <a:cubicBezTo>
                  <a:pt x="142854" y="387829"/>
                  <a:pt x="144717" y="390464"/>
                  <a:pt x="147502" y="391166"/>
                </a:cubicBezTo>
                <a:cubicBezTo>
                  <a:pt x="148620" y="393251"/>
                  <a:pt x="150615" y="394717"/>
                  <a:pt x="152939" y="395156"/>
                </a:cubicBezTo>
                <a:cubicBezTo>
                  <a:pt x="155855" y="396721"/>
                  <a:pt x="159473" y="395875"/>
                  <a:pt x="161402" y="393183"/>
                </a:cubicBezTo>
                <a:cubicBezTo>
                  <a:pt x="187777" y="361278"/>
                  <a:pt x="215797" y="330777"/>
                  <a:pt x="245351" y="301801"/>
                </a:cubicBezTo>
                <a:cubicBezTo>
                  <a:pt x="266464" y="313914"/>
                  <a:pt x="286394" y="328001"/>
                  <a:pt x="304854" y="343874"/>
                </a:cubicBezTo>
                <a:cubicBezTo>
                  <a:pt x="316496" y="353850"/>
                  <a:pt x="331712" y="356854"/>
                  <a:pt x="343266" y="366413"/>
                </a:cubicBezTo>
                <a:cubicBezTo>
                  <a:pt x="346533" y="371170"/>
                  <a:pt x="355500" y="370798"/>
                  <a:pt x="356553" y="363519"/>
                </a:cubicBezTo>
                <a:cubicBezTo>
                  <a:pt x="373083" y="243175"/>
                  <a:pt x="405510" y="125528"/>
                  <a:pt x="443593" y="10753"/>
                </a:cubicBezTo>
                <a:cubicBezTo>
                  <a:pt x="446618" y="4679"/>
                  <a:pt x="440173" y="-3323"/>
                  <a:pt x="433354" y="1457"/>
                </a:cubicBezTo>
                <a:close/>
                <a:moveTo>
                  <a:pt x="144959" y="232695"/>
                </a:moveTo>
                <a:cubicBezTo>
                  <a:pt x="144345" y="233234"/>
                  <a:pt x="143819" y="233863"/>
                  <a:pt x="143380" y="234558"/>
                </a:cubicBezTo>
                <a:cubicBezTo>
                  <a:pt x="106218" y="229033"/>
                  <a:pt x="69319" y="222164"/>
                  <a:pt x="32639" y="213949"/>
                </a:cubicBezTo>
                <a:cubicBezTo>
                  <a:pt x="52744" y="204895"/>
                  <a:pt x="71358" y="192134"/>
                  <a:pt x="90652" y="181720"/>
                </a:cubicBezTo>
                <a:cubicBezTo>
                  <a:pt x="170610" y="138682"/>
                  <a:pt x="257497" y="110816"/>
                  <a:pt x="339320" y="71856"/>
                </a:cubicBezTo>
                <a:cubicBezTo>
                  <a:pt x="273370" y="123978"/>
                  <a:pt x="208584" y="177592"/>
                  <a:pt x="144959" y="232695"/>
                </a:cubicBezTo>
                <a:close/>
                <a:moveTo>
                  <a:pt x="157938" y="358827"/>
                </a:moveTo>
                <a:lnTo>
                  <a:pt x="158376" y="242429"/>
                </a:lnTo>
                <a:cubicBezTo>
                  <a:pt x="158376" y="241688"/>
                  <a:pt x="158267" y="240949"/>
                  <a:pt x="158070" y="240237"/>
                </a:cubicBezTo>
                <a:cubicBezTo>
                  <a:pt x="232788" y="175691"/>
                  <a:pt x="309152" y="113147"/>
                  <a:pt x="387181" y="52607"/>
                </a:cubicBezTo>
                <a:lnTo>
                  <a:pt x="297159" y="137213"/>
                </a:lnTo>
                <a:cubicBezTo>
                  <a:pt x="259098" y="172972"/>
                  <a:pt x="217024" y="207372"/>
                  <a:pt x="189531" y="252405"/>
                </a:cubicBezTo>
                <a:cubicBezTo>
                  <a:pt x="188216" y="254240"/>
                  <a:pt x="188018" y="256658"/>
                  <a:pt x="189049" y="258675"/>
                </a:cubicBezTo>
                <a:cubicBezTo>
                  <a:pt x="189356" y="259691"/>
                  <a:pt x="189882" y="260620"/>
                  <a:pt x="190605" y="261394"/>
                </a:cubicBezTo>
                <a:cubicBezTo>
                  <a:pt x="181222" y="294369"/>
                  <a:pt x="170325" y="326817"/>
                  <a:pt x="157938" y="358739"/>
                </a:cubicBezTo>
                <a:close/>
                <a:moveTo>
                  <a:pt x="174535" y="355801"/>
                </a:moveTo>
                <a:cubicBezTo>
                  <a:pt x="184927" y="328323"/>
                  <a:pt x="194267" y="300479"/>
                  <a:pt x="202533" y="272269"/>
                </a:cubicBezTo>
                <a:cubicBezTo>
                  <a:pt x="212223" y="280124"/>
                  <a:pt x="222396" y="287379"/>
                  <a:pt x="232964" y="293996"/>
                </a:cubicBezTo>
                <a:cubicBezTo>
                  <a:pt x="212749" y="313844"/>
                  <a:pt x="193281" y="334418"/>
                  <a:pt x="174535" y="355713"/>
                </a:cubicBezTo>
                <a:close/>
                <a:moveTo>
                  <a:pt x="344143" y="348807"/>
                </a:moveTo>
                <a:cubicBezTo>
                  <a:pt x="334847" y="343743"/>
                  <a:pt x="324608" y="340432"/>
                  <a:pt x="316255" y="333460"/>
                </a:cubicBezTo>
                <a:cubicBezTo>
                  <a:pt x="304394" y="323193"/>
                  <a:pt x="291962" y="313631"/>
                  <a:pt x="278983" y="304827"/>
                </a:cubicBezTo>
                <a:cubicBezTo>
                  <a:pt x="253946" y="288581"/>
                  <a:pt x="227351" y="274637"/>
                  <a:pt x="205273" y="254400"/>
                </a:cubicBezTo>
                <a:cubicBezTo>
                  <a:pt x="232701" y="211538"/>
                  <a:pt x="274533" y="178125"/>
                  <a:pt x="311212" y="143637"/>
                </a:cubicBezTo>
                <a:cubicBezTo>
                  <a:pt x="346993" y="110020"/>
                  <a:pt x="382796" y="76401"/>
                  <a:pt x="418643" y="42784"/>
                </a:cubicBezTo>
                <a:cubicBezTo>
                  <a:pt x="385098" y="142442"/>
                  <a:pt x="360170" y="244797"/>
                  <a:pt x="344143" y="348720"/>
                </a:cubicBezTo>
                <a:close/>
                <a:moveTo>
                  <a:pt x="55923" y="163172"/>
                </a:moveTo>
                <a:cubicBezTo>
                  <a:pt x="76620" y="147430"/>
                  <a:pt x="101087" y="137608"/>
                  <a:pt x="124481" y="126668"/>
                </a:cubicBezTo>
                <a:lnTo>
                  <a:pt x="197797" y="92378"/>
                </a:lnTo>
                <a:cubicBezTo>
                  <a:pt x="206238" y="88431"/>
                  <a:pt x="202379" y="74268"/>
                  <a:pt x="193412" y="78434"/>
                </a:cubicBezTo>
                <a:lnTo>
                  <a:pt x="116237" y="114478"/>
                </a:lnTo>
                <a:cubicBezTo>
                  <a:pt x="92954" y="125440"/>
                  <a:pt x="68661" y="135306"/>
                  <a:pt x="48052" y="150960"/>
                </a:cubicBezTo>
                <a:cubicBezTo>
                  <a:pt x="40532" y="156704"/>
                  <a:pt x="48096" y="169114"/>
                  <a:pt x="55923" y="163084"/>
                </a:cubicBezTo>
                <a:close/>
                <a:moveTo>
                  <a:pt x="41760" y="133684"/>
                </a:moveTo>
                <a:cubicBezTo>
                  <a:pt x="60198" y="122794"/>
                  <a:pt x="79119" y="112805"/>
                  <a:pt x="98479" y="103713"/>
                </a:cubicBezTo>
                <a:cubicBezTo>
                  <a:pt x="106919" y="99766"/>
                  <a:pt x="103061" y="85603"/>
                  <a:pt x="94094" y="89791"/>
                </a:cubicBezTo>
                <a:cubicBezTo>
                  <a:pt x="73528" y="99409"/>
                  <a:pt x="53467" y="109990"/>
                  <a:pt x="33889" y="121537"/>
                </a:cubicBezTo>
                <a:cubicBezTo>
                  <a:pt x="25689" y="126339"/>
                  <a:pt x="33341" y="138573"/>
                  <a:pt x="41760" y="133596"/>
                </a:cubicBezTo>
                <a:close/>
              </a:path>
            </a:pathLst>
          </a:custGeom>
          <a:solidFill>
            <a:srgbClr val="2B354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4"/>
          <p:cNvSpPr txBox="1"/>
          <p:nvPr>
            <p:ph idx="1" type="body"/>
          </p:nvPr>
        </p:nvSpPr>
        <p:spPr>
          <a:xfrm>
            <a:off x="1066000" y="1945475"/>
            <a:ext cx="2697000" cy="219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Let’s just say that we went through many iterations...</a:t>
            </a:r>
            <a:endParaRPr/>
          </a:p>
        </p:txBody>
      </p:sp>
      <p:pic>
        <p:nvPicPr>
          <p:cNvPr id="236" name="Google Shape;23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3425" y="595875"/>
            <a:ext cx="3714050" cy="395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375" y="1365376"/>
            <a:ext cx="7806177" cy="2294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42" name="Google Shape;242;p25"/>
          <p:cNvCxnSpPr/>
          <p:nvPr/>
        </p:nvCxnSpPr>
        <p:spPr>
          <a:xfrm>
            <a:off x="1767800" y="1492425"/>
            <a:ext cx="27000" cy="101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3" name="Google Shape;243;p25"/>
          <p:cNvSpPr txBox="1"/>
          <p:nvPr/>
        </p:nvSpPr>
        <p:spPr>
          <a:xfrm>
            <a:off x="1457000" y="1154925"/>
            <a:ext cx="6486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Nose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244" name="Google Shape;244;p25"/>
          <p:cNvCxnSpPr/>
          <p:nvPr/>
        </p:nvCxnSpPr>
        <p:spPr>
          <a:xfrm>
            <a:off x="3100325" y="1323625"/>
            <a:ext cx="10500" cy="43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25"/>
          <p:cNvSpPr txBox="1"/>
          <p:nvPr/>
        </p:nvSpPr>
        <p:spPr>
          <a:xfrm>
            <a:off x="2599925" y="916475"/>
            <a:ext cx="10113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Longeron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246" name="Google Shape;246;p25"/>
          <p:cNvCxnSpPr/>
          <p:nvPr/>
        </p:nvCxnSpPr>
        <p:spPr>
          <a:xfrm rot="10800000">
            <a:off x="3056050" y="2469600"/>
            <a:ext cx="27900" cy="1379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7" name="Google Shape;247;p25"/>
          <p:cNvSpPr txBox="1"/>
          <p:nvPr/>
        </p:nvSpPr>
        <p:spPr>
          <a:xfrm>
            <a:off x="2781275" y="3849300"/>
            <a:ext cx="6486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Cabin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cxnSp>
        <p:nvCxnSpPr>
          <p:cNvPr id="248" name="Google Shape;248;p25"/>
          <p:cNvCxnSpPr>
            <a:endCxn id="249" idx="0"/>
          </p:cNvCxnSpPr>
          <p:nvPr/>
        </p:nvCxnSpPr>
        <p:spPr>
          <a:xfrm>
            <a:off x="6138400" y="2540600"/>
            <a:ext cx="454500" cy="71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9" name="Google Shape;249;p25"/>
          <p:cNvSpPr txBox="1"/>
          <p:nvPr/>
        </p:nvSpPr>
        <p:spPr>
          <a:xfrm>
            <a:off x="5990350" y="3255500"/>
            <a:ext cx="1205100" cy="3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Empennage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rio template">
  <a:themeElements>
    <a:clrScheme name="Custom 347">
      <a:dk1>
        <a:srgbClr val="2B3547"/>
      </a:dk1>
      <a:lt1>
        <a:srgbClr val="FFFFFF"/>
      </a:lt1>
      <a:dk2>
        <a:srgbClr val="7F8B91"/>
      </a:dk2>
      <a:lt2>
        <a:srgbClr val="EDF0EB"/>
      </a:lt2>
      <a:accent1>
        <a:srgbClr val="AEE25A"/>
      </a:accent1>
      <a:accent2>
        <a:srgbClr val="51C026"/>
      </a:accent2>
      <a:accent3>
        <a:srgbClr val="5DDBA7"/>
      </a:accent3>
      <a:accent4>
        <a:srgbClr val="29AFA2"/>
      </a:accent4>
      <a:accent5>
        <a:srgbClr val="809DC2"/>
      </a:accent5>
      <a:accent6>
        <a:srgbClr val="596885"/>
      </a:accent6>
      <a:hlink>
        <a:srgbClr val="52AC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